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82" r:id="rId9"/>
    <p:sldId id="296" r:id="rId10"/>
    <p:sldId id="29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FF"/>
    <a:srgbClr val="FF66FF"/>
    <a:srgbClr val="FF99CC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53" d="100"/>
          <a:sy n="53" d="100"/>
        </p:scale>
        <p:origin x="-9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b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«Наши любимые игрушки»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Воспитатели:</a:t>
            </a:r>
          </a:p>
          <a:p>
            <a:pPr algn="r"/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Чеботкова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М.А.</a:t>
            </a:r>
          </a:p>
          <a:p>
            <a:pPr algn="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Глазунова С.А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88" y="3545505"/>
            <a:ext cx="2979839" cy="2979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8002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4868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Актуальность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7" y="2708920"/>
            <a:ext cx="6624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Важнейшей составной частью образовательной среды являются игра и игрушка. Игрушки для ребенка - та «среда», которая позволяет исследовать окружающий мир, формировать и реализовывать творческие способности, выражать чувства; игрушки учат общаться и познавать себя. Подбор игрушек - дело серьезное и ответственное.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представление детям об игрушках. Создать праздничное настроение, привлечь детей в совместную игру со взрослыми и детьми. Развивать творческие способности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игровые, познавательные, сенсорные, речевые способности, учитывая индивидуальные и возрастные особенности ребенка.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Прививать умение играть дружно, вместе, слажено.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у ребенка эмоционально-эстетическое и бережное отношение к игрушкам.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4038600" cy="226969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49080"/>
            <a:ext cx="4038600" cy="2269693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44824"/>
            <a:ext cx="2574206" cy="2608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Оформили стенд «Я и игрушка»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43" y="1600200"/>
            <a:ext cx="8053314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Игрушки-самоделки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52" y="1556792"/>
            <a:ext cx="4032448" cy="2266236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3572725" cy="2007872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9080"/>
            <a:ext cx="3552737" cy="19966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«Моя любимая игрушка»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72" y="3645024"/>
            <a:ext cx="4551112" cy="2557725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4740741" cy="266429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Развлечение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«Наши любимые игрушки»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3744416" cy="210436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13877"/>
            <a:ext cx="3668216" cy="206153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4100632"/>
            <a:ext cx="3744416" cy="21043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61679"/>
            <a:ext cx="3744416" cy="2104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144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«Наши любимые игрушки»</vt:lpstr>
      <vt:lpstr>Презентация PowerPoint</vt:lpstr>
      <vt:lpstr>Цель:</vt:lpstr>
      <vt:lpstr>Задачи:</vt:lpstr>
      <vt:lpstr>Презентация PowerPoint</vt:lpstr>
      <vt:lpstr>Оформили стенд «Я и игрушка»</vt:lpstr>
      <vt:lpstr>Игрушки-самоделки</vt:lpstr>
      <vt:lpstr>Выставка «Моя любимая игрушка»</vt:lpstr>
      <vt:lpstr>Развлечение  «Наши любимые игрушки»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Светлана</cp:lastModifiedBy>
  <cp:revision>56</cp:revision>
  <dcterms:created xsi:type="dcterms:W3CDTF">2013-01-06T18:32:13Z</dcterms:created>
  <dcterms:modified xsi:type="dcterms:W3CDTF">2016-10-03T06:29:00Z</dcterms:modified>
</cp:coreProperties>
</file>