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9DCDE72-5180-4AD7-82C2-345EF262210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34579CC-B8A8-41A2-952D-AF3AF9B60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Рисуем поэтапно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/>
              <a:t>В</a:t>
            </a:r>
            <a:r>
              <a:rPr lang="ru-RU" sz="9600" dirty="0" smtClean="0"/>
              <a:t>есенний пейзаж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18245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8. Раскрасьте деревья. Тонкие ветки раскрашивайте кистью №1, а стволы – кисточкой №7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56784" cy="52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7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9. Раскрасьте речку голубой краской, а там, где лежит бревно – коричневой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74302"/>
            <a:ext cx="7128792" cy="51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10. Раскрасьте елку темно-зеленой краской, а проталины – светло-зеленой и светло-коричневой. Сугробы немного закрасьте сильно разбавленной водой синей краской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2685"/>
            <a:ext cx="7056784" cy="503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67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11. Раскрасьте вербные ветки коричневой и желтой краской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9122"/>
            <a:ext cx="7344816" cy="511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7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22314"/>
          </a:xfrm>
        </p:spPr>
        <p:txBody>
          <a:bodyPr/>
          <a:lstStyle/>
          <a:p>
            <a:r>
              <a:rPr lang="ru-RU" sz="2800" dirty="0"/>
              <a:t>Весна – одно из самых чарующих времен года. Весна радует людей теплой погодой, яркими солнечными днями и первыми цветами. Рисовать весенний пейзаж невероятно интересно и достаточно просто.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924944"/>
            <a:ext cx="7924800" cy="3528392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/>
              <a:t>этого </a:t>
            </a:r>
            <a:r>
              <a:rPr lang="ru-RU" dirty="0" smtClean="0"/>
              <a:t>потребуются:</a:t>
            </a:r>
          </a:p>
          <a:p>
            <a:r>
              <a:rPr lang="ru-RU" dirty="0" smtClean="0"/>
              <a:t>1</a:t>
            </a:r>
            <a:r>
              <a:rPr lang="ru-RU" dirty="0"/>
              <a:t>. акварельные краски;</a:t>
            </a:r>
          </a:p>
          <a:p>
            <a:r>
              <a:rPr lang="ru-RU" dirty="0"/>
              <a:t>2. баночка с водой;</a:t>
            </a:r>
          </a:p>
          <a:p>
            <a:r>
              <a:rPr lang="ru-RU" dirty="0"/>
              <a:t>3. круглые кисточки (колонок №1 и синтетика №7);</a:t>
            </a:r>
          </a:p>
          <a:p>
            <a:r>
              <a:rPr lang="ru-RU" dirty="0"/>
              <a:t>4. бумага;</a:t>
            </a:r>
          </a:p>
          <a:p>
            <a:r>
              <a:rPr lang="ru-RU" dirty="0"/>
              <a:t>5. ластик;</a:t>
            </a:r>
          </a:p>
          <a:p>
            <a:r>
              <a:rPr lang="ru-RU" dirty="0"/>
              <a:t>6. </a:t>
            </a:r>
            <a:r>
              <a:rPr lang="ru-RU" dirty="0" err="1"/>
              <a:t>гелевая</a:t>
            </a:r>
            <a:r>
              <a:rPr lang="ru-RU" dirty="0"/>
              <a:t> ручка черная и механический карандаш;</a:t>
            </a:r>
          </a:p>
        </p:txBody>
      </p:sp>
    </p:spTree>
    <p:extLst>
      <p:ext uri="{BB962C8B-B14F-4D97-AF65-F5344CB8AC3E}">
        <p14:creationId xmlns:p14="http://schemas.microsoft.com/office/powerpoint/2010/main" xmlns="" val="33313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Изобразите стволы берез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0800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73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Нарисуйте линию горизонта и небольшую речку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87" y="1455704"/>
            <a:ext cx="8015469" cy="521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12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3. Нарисуйте бревно, которое перекинуто через реку. Затем изобразите ствол дерева, которое расположено вдали, а также куст вербы, растущей на берегу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1018"/>
            <a:ext cx="7767662" cy="515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50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4. Пририсуйте деревьям ветки. Нарисуйте маленькую елочку, растущую около берез. Изобразите очертания деревьев на горизонте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6303"/>
            <a:ext cx="6950546" cy="51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48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5. Обведите набросок ручкой. Нарисуйте на вербе ростки, а также проталины на земле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556" y="1510468"/>
            <a:ext cx="7704856" cy="511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2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Ластиком удалите предварительный рисунок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7520"/>
            <a:ext cx="7776864" cy="51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4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7. Сильно разбавленной водой синей краской закрасьте небо. Изумрудно-зеленой краской раскрасьте деревья на горизонте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28" y="1556792"/>
            <a:ext cx="7454602" cy="516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56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</TotalTime>
  <Words>241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Весенний пейзаж</vt:lpstr>
      <vt:lpstr>Весна – одно из самых чарующих времен года. Весна радует людей теплой погодой, яркими солнечными днями и первыми цветами. Рисовать весенний пейзаж невероятно интересно и достаточно просто. </vt:lpstr>
      <vt:lpstr>1. Изобразите стволы берез</vt:lpstr>
      <vt:lpstr>2. Нарисуйте линию горизонта и небольшую речку</vt:lpstr>
      <vt:lpstr>3. Нарисуйте бревно, которое перекинуто через реку. Затем изобразите ствол дерева, которое расположено вдали, а также куст вербы, растущей на берегу</vt:lpstr>
      <vt:lpstr>4. Пририсуйте деревьям ветки. Нарисуйте маленькую елочку, растущую около берез. Изобразите очертания деревьев на горизонте</vt:lpstr>
      <vt:lpstr>5. Обведите набросок ручкой. Нарисуйте на вербе ростки, а также проталины на земле</vt:lpstr>
      <vt:lpstr>6. Ластиком удалите предварительный рисунок</vt:lpstr>
      <vt:lpstr>7. Сильно разбавленной водой синей краской закрасьте небо. Изумрудно-зеленой краской раскрасьте деревья на горизонте</vt:lpstr>
      <vt:lpstr>8. Раскрасьте деревья. Тонкие ветки раскрашивайте кистью №1, а стволы – кисточкой №7</vt:lpstr>
      <vt:lpstr>9. Раскрасьте речку голубой краской, а там, где лежит бревно – коричневой</vt:lpstr>
      <vt:lpstr>10. Раскрасьте елку темно-зеленой краской, а проталины – светло-зеленой и светло-коричневой. Сугробы немного закрасьте сильно разбавленной водой синей краской</vt:lpstr>
      <vt:lpstr>11. Раскрасьте вербные ветки коричневой и желтой краской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Весенний пейзаж</dc:title>
  <dc:creator>Тихомирова</dc:creator>
  <cp:lastModifiedBy>User</cp:lastModifiedBy>
  <cp:revision>4</cp:revision>
  <dcterms:created xsi:type="dcterms:W3CDTF">2017-03-17T07:47:15Z</dcterms:created>
  <dcterms:modified xsi:type="dcterms:W3CDTF">2020-04-10T15:02:41Z</dcterms:modified>
</cp:coreProperties>
</file>