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Игры для развития памяти | КГБУ &quot;Комсомольский-на-Амур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29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8" y="1714719"/>
            <a:ext cx="73342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7361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Предложите ребенку запомнить последовательность</a:t>
            </a:r>
          </a:p>
          <a:p>
            <a:r>
              <a:rPr lang="ru-RU" sz="2400" b="1" dirty="0" smtClean="0"/>
              <a:t>Картинок в каждом ряду.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579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748266"/>
            <a:ext cx="7344816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fontAlgn="base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</a:rPr>
              <a:t>Память - это важнейший вид умственной деятельности, развитие которого крайне необходимо начинать в раннем возрасте, ведь хорошая память позволит малышу лучше усваивать материал в детском саду и школе. Развивающие игры на память окажутся незаменимыми помощниками в тренировке зрительной и слуховой памяти. Игровые задания, направленные на запоминание различной информации, отличаются своей сложностью, поэтому вы всегда сможете выбрать игру, которая подходит малышу по возрасту.</a:t>
            </a:r>
            <a:endParaRPr lang="ru-RU" sz="2000" b="1" i="1" dirty="0">
              <a:latin typeface="Times New Roman"/>
              <a:ea typeface="Times New Roman"/>
            </a:endParaRPr>
          </a:p>
          <a:p>
            <a:pPr indent="381000" fontAlgn="base"/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</a:rPr>
              <a:t>Игры, развивающие  память  помогут вам с ребёнком весело и с пользой провести свободное время!</a:t>
            </a:r>
            <a:endParaRPr lang="ru-RU" sz="2000" b="1" i="1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730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914399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66979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«Найди отличия»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Предложите ребенку внимательно рассмотреть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первую картинку.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Затем на второй найти отличия.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8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3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73" y="428439"/>
            <a:ext cx="4217708" cy="600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57" y="27481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556792"/>
            <a:ext cx="3456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Учите детей запоминать</a:t>
            </a:r>
          </a:p>
          <a:p>
            <a:r>
              <a:rPr lang="ru-RU" sz="2400" b="1" dirty="0" smtClean="0"/>
              <a:t> цифры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8369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6292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7658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Игра «Что изменилось?»</a:t>
            </a:r>
          </a:p>
          <a:p>
            <a:r>
              <a:rPr lang="ru-RU" sz="2400" b="1" dirty="0" smtClean="0"/>
              <a:t>Первая серия картинок предлагает ребенку вспомнить,</a:t>
            </a:r>
          </a:p>
          <a:p>
            <a:r>
              <a:rPr lang="ru-RU" sz="2400" b="1" dirty="0"/>
              <a:t>к</a:t>
            </a:r>
            <a:r>
              <a:rPr lang="ru-RU" sz="2400" b="1" dirty="0" smtClean="0"/>
              <a:t>то на чем катался.</a:t>
            </a:r>
          </a:p>
          <a:p>
            <a:r>
              <a:rPr lang="ru-RU" sz="2400" b="1" dirty="0" smtClean="0"/>
              <a:t>Вторая предлагает ребенку вспомнить, кто в каком </a:t>
            </a:r>
          </a:p>
          <a:p>
            <a:r>
              <a:rPr lang="ru-RU" sz="2400" b="1" dirty="0" smtClean="0"/>
              <a:t>платье был.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2364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2450"/>
            <a:ext cx="612068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6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1845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01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76288"/>
            <a:ext cx="85725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89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Суперпользователь</dc:creator>
  <cp:lastModifiedBy>Суперпользователь</cp:lastModifiedBy>
  <cp:revision>6</cp:revision>
  <dcterms:created xsi:type="dcterms:W3CDTF">2020-05-11T16:16:02Z</dcterms:created>
  <dcterms:modified xsi:type="dcterms:W3CDTF">2020-05-11T17:45:23Z</dcterms:modified>
</cp:coreProperties>
</file>