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318" r:id="rId3"/>
    <p:sldId id="265" r:id="rId4"/>
    <p:sldId id="286" r:id="rId5"/>
    <p:sldId id="287" r:id="rId6"/>
    <p:sldId id="303" r:id="rId7"/>
    <p:sldId id="307" r:id="rId8"/>
    <p:sldId id="317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B125B-4605-41F4-A089-4314F38F0568}" type="datetimeFigureOut">
              <a:rPr lang="ru-RU" smtClean="0"/>
              <a:t>пт 07.08.20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44D3D-9219-41CA-923C-024981F0C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5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5971" y="1878780"/>
            <a:ext cx="3072765" cy="363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62770" y="1956504"/>
            <a:ext cx="2991484" cy="431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5" y="424586"/>
            <a:ext cx="11590528" cy="58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4734" y="2443415"/>
            <a:ext cx="11622531" cy="174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4545" y="385166"/>
            <a:ext cx="8043545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50"/>
              </a:lnSpc>
            </a:pPr>
            <a:r>
              <a:rPr sz="3200" b="1" dirty="0">
                <a:latin typeface="Arial"/>
                <a:cs typeface="Arial"/>
              </a:rPr>
              <a:t>Л</a:t>
            </a:r>
            <a:r>
              <a:rPr sz="3200" b="1" spc="-15" dirty="0">
                <a:latin typeface="Arial"/>
                <a:cs typeface="Arial"/>
              </a:rPr>
              <a:t>у</a:t>
            </a:r>
            <a:r>
              <a:rPr sz="3200" b="1" dirty="0">
                <a:latin typeface="Arial"/>
                <a:cs typeface="Arial"/>
              </a:rPr>
              <a:t>чший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5" dirty="0">
                <a:latin typeface="Arial"/>
                <a:cs typeface="Arial"/>
              </a:rPr>
              <a:t>п</a:t>
            </a:r>
            <a:r>
              <a:rPr sz="3200" b="1" spc="-4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с</a:t>
            </a:r>
            <a:r>
              <a:rPr sz="3200" b="1" spc="-10" dirty="0">
                <a:latin typeface="Arial"/>
                <a:cs typeface="Arial"/>
              </a:rPr>
              <a:t>о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90" dirty="0">
                <a:latin typeface="Arial"/>
                <a:cs typeface="Arial"/>
              </a:rPr>
              <a:t>з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45" dirty="0">
                <a:latin typeface="Arial"/>
                <a:cs typeface="Arial"/>
              </a:rPr>
              <a:t>е</a:t>
            </a:r>
            <a:r>
              <a:rPr sz="3200" b="1" spc="25" dirty="0">
                <a:latin typeface="Arial"/>
                <a:cs typeface="Arial"/>
              </a:rPr>
              <a:t>ж</a:t>
            </a:r>
            <a:r>
              <a:rPr sz="3200" b="1" dirty="0">
                <a:latin typeface="Arial"/>
                <a:cs typeface="Arial"/>
              </a:rPr>
              <a:t>ать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б</a:t>
            </a:r>
            <a:r>
              <a:rPr sz="3200" b="1" spc="-90" dirty="0">
                <a:latin typeface="Arial"/>
                <a:cs typeface="Arial"/>
              </a:rPr>
              <a:t>о</a:t>
            </a:r>
            <a:r>
              <a:rPr sz="3200" b="1" spc="-35" dirty="0">
                <a:latin typeface="Arial"/>
                <a:cs typeface="Arial"/>
              </a:rPr>
              <a:t>л</a:t>
            </a:r>
            <a:r>
              <a:rPr sz="3200" b="1" dirty="0">
                <a:latin typeface="Arial"/>
                <a:cs typeface="Arial"/>
              </a:rPr>
              <a:t>езни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spc="-45" dirty="0">
                <a:latin typeface="Arial"/>
                <a:cs typeface="Arial"/>
              </a:rPr>
              <a:t>э</a:t>
            </a:r>
            <a:r>
              <a:rPr sz="3200" b="1" spc="-40" dirty="0">
                <a:latin typeface="Arial"/>
                <a:cs typeface="Arial"/>
              </a:rPr>
              <a:t>т</a:t>
            </a:r>
            <a:r>
              <a:rPr sz="3200" b="1" dirty="0">
                <a:latin typeface="Arial"/>
                <a:cs typeface="Arial"/>
              </a:rPr>
              <a:t>о</a:t>
            </a:r>
            <a:endParaRPr sz="3200">
              <a:latin typeface="Arial"/>
              <a:cs typeface="Arial"/>
            </a:endParaRPr>
          </a:p>
          <a:p>
            <a:pPr marL="635" algn="ctr">
              <a:lnSpc>
                <a:spcPts val="3650"/>
              </a:lnSpc>
            </a:pPr>
            <a:r>
              <a:rPr sz="3200" b="1" dirty="0">
                <a:latin typeface="Arial"/>
                <a:cs typeface="Arial"/>
              </a:rPr>
              <a:t>профилакт</a:t>
            </a:r>
            <a:r>
              <a:rPr sz="3200" b="1" spc="-10" dirty="0">
                <a:latin typeface="Arial"/>
                <a:cs typeface="Arial"/>
              </a:rPr>
              <a:t>и</a:t>
            </a:r>
            <a:r>
              <a:rPr sz="3200" b="1" dirty="0">
                <a:latin typeface="Arial"/>
                <a:cs typeface="Arial"/>
              </a:rPr>
              <a:t>ка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15083"/>
            <a:ext cx="3019425" cy="5043170"/>
          </a:xfrm>
          <a:custGeom>
            <a:avLst/>
            <a:gdLst/>
            <a:ahLst/>
            <a:cxnLst/>
            <a:rect l="l" t="t" r="r" b="b"/>
            <a:pathLst>
              <a:path w="3019425" h="5043170">
                <a:moveTo>
                  <a:pt x="3019044" y="5042913"/>
                </a:moveTo>
                <a:lnTo>
                  <a:pt x="3019044" y="0"/>
                </a:lnTo>
                <a:lnTo>
                  <a:pt x="0" y="0"/>
                </a:lnTo>
                <a:lnTo>
                  <a:pt x="0" y="5042913"/>
                </a:lnTo>
                <a:lnTo>
                  <a:pt x="3019044" y="5042913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36964" y="1815083"/>
            <a:ext cx="2955290" cy="5043170"/>
          </a:xfrm>
          <a:custGeom>
            <a:avLst/>
            <a:gdLst/>
            <a:ahLst/>
            <a:cxnLst/>
            <a:rect l="l" t="t" r="r" b="b"/>
            <a:pathLst>
              <a:path w="2955290" h="5043170">
                <a:moveTo>
                  <a:pt x="0" y="5042916"/>
                </a:moveTo>
                <a:lnTo>
                  <a:pt x="2955035" y="5042916"/>
                </a:lnTo>
                <a:lnTo>
                  <a:pt x="2955035" y="0"/>
                </a:lnTo>
                <a:lnTo>
                  <a:pt x="0" y="0"/>
                </a:lnTo>
                <a:lnTo>
                  <a:pt x="0" y="5042916"/>
                </a:lnTo>
                <a:close/>
              </a:path>
            </a:pathLst>
          </a:custGeom>
          <a:solidFill>
            <a:srgbClr val="00C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1211" y="1601724"/>
            <a:ext cx="4989830" cy="4980940"/>
          </a:xfrm>
          <a:custGeom>
            <a:avLst/>
            <a:gdLst/>
            <a:ahLst/>
            <a:cxnLst/>
            <a:rect l="l" t="t" r="r" b="b"/>
            <a:pathLst>
              <a:path w="4989830" h="4980940">
                <a:moveTo>
                  <a:pt x="2494788" y="0"/>
                </a:moveTo>
                <a:lnTo>
                  <a:pt x="2290177" y="8255"/>
                </a:lnTo>
                <a:lnTo>
                  <a:pt x="2090122" y="32593"/>
                </a:lnTo>
                <a:lnTo>
                  <a:pt x="1895264" y="72373"/>
                </a:lnTo>
                <a:lnTo>
                  <a:pt x="1706246" y="126955"/>
                </a:lnTo>
                <a:lnTo>
                  <a:pt x="1523708" y="195697"/>
                </a:lnTo>
                <a:lnTo>
                  <a:pt x="1348293" y="277958"/>
                </a:lnTo>
                <a:lnTo>
                  <a:pt x="1180644" y="373097"/>
                </a:lnTo>
                <a:lnTo>
                  <a:pt x="1021403" y="480474"/>
                </a:lnTo>
                <a:lnTo>
                  <a:pt x="871210" y="599447"/>
                </a:lnTo>
                <a:lnTo>
                  <a:pt x="730710" y="729376"/>
                </a:lnTo>
                <a:lnTo>
                  <a:pt x="600543" y="869620"/>
                </a:lnTo>
                <a:lnTo>
                  <a:pt x="481352" y="1019537"/>
                </a:lnTo>
                <a:lnTo>
                  <a:pt x="373779" y="1178487"/>
                </a:lnTo>
                <a:lnTo>
                  <a:pt x="278465" y="1345829"/>
                </a:lnTo>
                <a:lnTo>
                  <a:pt x="196054" y="1520922"/>
                </a:lnTo>
                <a:lnTo>
                  <a:pt x="127186" y="1703124"/>
                </a:lnTo>
                <a:lnTo>
                  <a:pt x="72505" y="1891796"/>
                </a:lnTo>
                <a:lnTo>
                  <a:pt x="32652" y="2086296"/>
                </a:lnTo>
                <a:lnTo>
                  <a:pt x="8270" y="2285982"/>
                </a:lnTo>
                <a:lnTo>
                  <a:pt x="0" y="2490216"/>
                </a:lnTo>
                <a:lnTo>
                  <a:pt x="8270" y="2694449"/>
                </a:lnTo>
                <a:lnTo>
                  <a:pt x="32652" y="2894135"/>
                </a:lnTo>
                <a:lnTo>
                  <a:pt x="72505" y="3088635"/>
                </a:lnTo>
                <a:lnTo>
                  <a:pt x="127186" y="3277307"/>
                </a:lnTo>
                <a:lnTo>
                  <a:pt x="196054" y="3459509"/>
                </a:lnTo>
                <a:lnTo>
                  <a:pt x="278465" y="3634602"/>
                </a:lnTo>
                <a:lnTo>
                  <a:pt x="373779" y="3801944"/>
                </a:lnTo>
                <a:lnTo>
                  <a:pt x="481352" y="3960894"/>
                </a:lnTo>
                <a:lnTo>
                  <a:pt x="600543" y="4110811"/>
                </a:lnTo>
                <a:lnTo>
                  <a:pt x="730710" y="4251055"/>
                </a:lnTo>
                <a:lnTo>
                  <a:pt x="871210" y="4380984"/>
                </a:lnTo>
                <a:lnTo>
                  <a:pt x="1021403" y="4499957"/>
                </a:lnTo>
                <a:lnTo>
                  <a:pt x="1180644" y="4607334"/>
                </a:lnTo>
                <a:lnTo>
                  <a:pt x="1348293" y="4702473"/>
                </a:lnTo>
                <a:lnTo>
                  <a:pt x="1523708" y="4784734"/>
                </a:lnTo>
                <a:lnTo>
                  <a:pt x="1706246" y="4853476"/>
                </a:lnTo>
                <a:lnTo>
                  <a:pt x="1895264" y="4908058"/>
                </a:lnTo>
                <a:lnTo>
                  <a:pt x="2090122" y="4947838"/>
                </a:lnTo>
                <a:lnTo>
                  <a:pt x="2290177" y="4972176"/>
                </a:lnTo>
                <a:lnTo>
                  <a:pt x="2494788" y="4980432"/>
                </a:lnTo>
                <a:lnTo>
                  <a:pt x="2699398" y="4972176"/>
                </a:lnTo>
                <a:lnTo>
                  <a:pt x="2899453" y="4947838"/>
                </a:lnTo>
                <a:lnTo>
                  <a:pt x="3094311" y="4908058"/>
                </a:lnTo>
                <a:lnTo>
                  <a:pt x="3283329" y="4853476"/>
                </a:lnTo>
                <a:lnTo>
                  <a:pt x="3465867" y="4784734"/>
                </a:lnTo>
                <a:lnTo>
                  <a:pt x="3641282" y="4702473"/>
                </a:lnTo>
                <a:lnTo>
                  <a:pt x="3808931" y="4607334"/>
                </a:lnTo>
                <a:lnTo>
                  <a:pt x="3968172" y="4499957"/>
                </a:lnTo>
                <a:lnTo>
                  <a:pt x="4118365" y="4380984"/>
                </a:lnTo>
                <a:lnTo>
                  <a:pt x="4258865" y="4251055"/>
                </a:lnTo>
                <a:lnTo>
                  <a:pt x="4389032" y="4110811"/>
                </a:lnTo>
                <a:lnTo>
                  <a:pt x="4508223" y="3960894"/>
                </a:lnTo>
                <a:lnTo>
                  <a:pt x="4615796" y="3801944"/>
                </a:lnTo>
                <a:lnTo>
                  <a:pt x="4711110" y="3634602"/>
                </a:lnTo>
                <a:lnTo>
                  <a:pt x="4793521" y="3459509"/>
                </a:lnTo>
                <a:lnTo>
                  <a:pt x="4862389" y="3277307"/>
                </a:lnTo>
                <a:lnTo>
                  <a:pt x="4917070" y="3088635"/>
                </a:lnTo>
                <a:lnTo>
                  <a:pt x="4956923" y="2894135"/>
                </a:lnTo>
                <a:lnTo>
                  <a:pt x="4981305" y="2694449"/>
                </a:lnTo>
                <a:lnTo>
                  <a:pt x="4989576" y="2490216"/>
                </a:lnTo>
                <a:lnTo>
                  <a:pt x="4981305" y="2285982"/>
                </a:lnTo>
                <a:lnTo>
                  <a:pt x="4956923" y="2086296"/>
                </a:lnTo>
                <a:lnTo>
                  <a:pt x="4917070" y="1891796"/>
                </a:lnTo>
                <a:lnTo>
                  <a:pt x="4862389" y="1703124"/>
                </a:lnTo>
                <a:lnTo>
                  <a:pt x="4793521" y="1520922"/>
                </a:lnTo>
                <a:lnTo>
                  <a:pt x="4711110" y="1345829"/>
                </a:lnTo>
                <a:lnTo>
                  <a:pt x="4615796" y="1178487"/>
                </a:lnTo>
                <a:lnTo>
                  <a:pt x="4508223" y="1019537"/>
                </a:lnTo>
                <a:lnTo>
                  <a:pt x="4389032" y="869620"/>
                </a:lnTo>
                <a:lnTo>
                  <a:pt x="4258865" y="729376"/>
                </a:lnTo>
                <a:lnTo>
                  <a:pt x="4118365" y="599447"/>
                </a:lnTo>
                <a:lnTo>
                  <a:pt x="3968172" y="480474"/>
                </a:lnTo>
                <a:lnTo>
                  <a:pt x="3808931" y="373097"/>
                </a:lnTo>
                <a:lnTo>
                  <a:pt x="3641282" y="277958"/>
                </a:lnTo>
                <a:lnTo>
                  <a:pt x="3465867" y="195697"/>
                </a:lnTo>
                <a:lnTo>
                  <a:pt x="3283329" y="126955"/>
                </a:lnTo>
                <a:lnTo>
                  <a:pt x="3094311" y="72373"/>
                </a:lnTo>
                <a:lnTo>
                  <a:pt x="2899453" y="32593"/>
                </a:lnTo>
                <a:lnTo>
                  <a:pt x="2699398" y="8255"/>
                </a:lnTo>
                <a:lnTo>
                  <a:pt x="2494788" y="0"/>
                </a:lnTo>
                <a:close/>
              </a:path>
            </a:pathLst>
          </a:custGeom>
          <a:solidFill>
            <a:srgbClr val="EB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1211" y="1601724"/>
            <a:ext cx="4989830" cy="4980940"/>
          </a:xfrm>
          <a:custGeom>
            <a:avLst/>
            <a:gdLst/>
            <a:ahLst/>
            <a:cxnLst/>
            <a:rect l="l" t="t" r="r" b="b"/>
            <a:pathLst>
              <a:path w="4989830" h="4980940">
                <a:moveTo>
                  <a:pt x="2494788" y="0"/>
                </a:moveTo>
                <a:lnTo>
                  <a:pt x="2290177" y="8255"/>
                </a:lnTo>
                <a:lnTo>
                  <a:pt x="2090122" y="32593"/>
                </a:lnTo>
                <a:lnTo>
                  <a:pt x="1895264" y="72373"/>
                </a:lnTo>
                <a:lnTo>
                  <a:pt x="1706246" y="126955"/>
                </a:lnTo>
                <a:lnTo>
                  <a:pt x="1523708" y="195697"/>
                </a:lnTo>
                <a:lnTo>
                  <a:pt x="1348293" y="277958"/>
                </a:lnTo>
                <a:lnTo>
                  <a:pt x="1180644" y="373097"/>
                </a:lnTo>
                <a:lnTo>
                  <a:pt x="1021403" y="480474"/>
                </a:lnTo>
                <a:lnTo>
                  <a:pt x="871210" y="599447"/>
                </a:lnTo>
                <a:lnTo>
                  <a:pt x="730710" y="729376"/>
                </a:lnTo>
                <a:lnTo>
                  <a:pt x="600543" y="869620"/>
                </a:lnTo>
                <a:lnTo>
                  <a:pt x="481352" y="1019537"/>
                </a:lnTo>
                <a:lnTo>
                  <a:pt x="373779" y="1178487"/>
                </a:lnTo>
                <a:lnTo>
                  <a:pt x="278465" y="1345829"/>
                </a:lnTo>
                <a:lnTo>
                  <a:pt x="196054" y="1520922"/>
                </a:lnTo>
                <a:lnTo>
                  <a:pt x="127186" y="1703124"/>
                </a:lnTo>
                <a:lnTo>
                  <a:pt x="72505" y="1891796"/>
                </a:lnTo>
                <a:lnTo>
                  <a:pt x="32652" y="2086296"/>
                </a:lnTo>
                <a:lnTo>
                  <a:pt x="8270" y="2285982"/>
                </a:lnTo>
                <a:lnTo>
                  <a:pt x="0" y="2490216"/>
                </a:lnTo>
                <a:lnTo>
                  <a:pt x="8270" y="2694449"/>
                </a:lnTo>
                <a:lnTo>
                  <a:pt x="32652" y="2894135"/>
                </a:lnTo>
                <a:lnTo>
                  <a:pt x="72505" y="3088635"/>
                </a:lnTo>
                <a:lnTo>
                  <a:pt x="127186" y="3277307"/>
                </a:lnTo>
                <a:lnTo>
                  <a:pt x="196054" y="3459509"/>
                </a:lnTo>
                <a:lnTo>
                  <a:pt x="278465" y="3634602"/>
                </a:lnTo>
                <a:lnTo>
                  <a:pt x="373779" y="3801944"/>
                </a:lnTo>
                <a:lnTo>
                  <a:pt x="481352" y="3960894"/>
                </a:lnTo>
                <a:lnTo>
                  <a:pt x="600543" y="4110811"/>
                </a:lnTo>
                <a:lnTo>
                  <a:pt x="730710" y="4251055"/>
                </a:lnTo>
                <a:lnTo>
                  <a:pt x="871210" y="4380984"/>
                </a:lnTo>
                <a:lnTo>
                  <a:pt x="1021403" y="4499957"/>
                </a:lnTo>
                <a:lnTo>
                  <a:pt x="1180644" y="4607334"/>
                </a:lnTo>
                <a:lnTo>
                  <a:pt x="1348293" y="4702473"/>
                </a:lnTo>
                <a:lnTo>
                  <a:pt x="1523708" y="4784734"/>
                </a:lnTo>
                <a:lnTo>
                  <a:pt x="1706246" y="4853476"/>
                </a:lnTo>
                <a:lnTo>
                  <a:pt x="1895264" y="4908058"/>
                </a:lnTo>
                <a:lnTo>
                  <a:pt x="2090122" y="4947838"/>
                </a:lnTo>
                <a:lnTo>
                  <a:pt x="2290177" y="4972176"/>
                </a:lnTo>
                <a:lnTo>
                  <a:pt x="2494788" y="4980432"/>
                </a:lnTo>
                <a:lnTo>
                  <a:pt x="2699398" y="4972176"/>
                </a:lnTo>
                <a:lnTo>
                  <a:pt x="2899453" y="4947838"/>
                </a:lnTo>
                <a:lnTo>
                  <a:pt x="3094311" y="4908058"/>
                </a:lnTo>
                <a:lnTo>
                  <a:pt x="3283329" y="4853476"/>
                </a:lnTo>
                <a:lnTo>
                  <a:pt x="3465867" y="4784734"/>
                </a:lnTo>
                <a:lnTo>
                  <a:pt x="3641282" y="4702473"/>
                </a:lnTo>
                <a:lnTo>
                  <a:pt x="3808931" y="4607334"/>
                </a:lnTo>
                <a:lnTo>
                  <a:pt x="3968172" y="4499957"/>
                </a:lnTo>
                <a:lnTo>
                  <a:pt x="4118365" y="4380984"/>
                </a:lnTo>
                <a:lnTo>
                  <a:pt x="4258865" y="4251055"/>
                </a:lnTo>
                <a:lnTo>
                  <a:pt x="4389032" y="4110811"/>
                </a:lnTo>
                <a:lnTo>
                  <a:pt x="4508223" y="3960894"/>
                </a:lnTo>
                <a:lnTo>
                  <a:pt x="4615796" y="3801944"/>
                </a:lnTo>
                <a:lnTo>
                  <a:pt x="4711110" y="3634602"/>
                </a:lnTo>
                <a:lnTo>
                  <a:pt x="4793521" y="3459509"/>
                </a:lnTo>
                <a:lnTo>
                  <a:pt x="4862389" y="3277307"/>
                </a:lnTo>
                <a:lnTo>
                  <a:pt x="4917070" y="3088635"/>
                </a:lnTo>
                <a:lnTo>
                  <a:pt x="4956923" y="2894135"/>
                </a:lnTo>
                <a:lnTo>
                  <a:pt x="4981305" y="2694449"/>
                </a:lnTo>
                <a:lnTo>
                  <a:pt x="4989576" y="2490216"/>
                </a:lnTo>
                <a:lnTo>
                  <a:pt x="4981305" y="2285982"/>
                </a:lnTo>
                <a:lnTo>
                  <a:pt x="4956923" y="2086296"/>
                </a:lnTo>
                <a:lnTo>
                  <a:pt x="4917070" y="1891796"/>
                </a:lnTo>
                <a:lnTo>
                  <a:pt x="4862389" y="1703124"/>
                </a:lnTo>
                <a:lnTo>
                  <a:pt x="4793521" y="1520922"/>
                </a:lnTo>
                <a:lnTo>
                  <a:pt x="4711110" y="1345829"/>
                </a:lnTo>
                <a:lnTo>
                  <a:pt x="4615796" y="1178487"/>
                </a:lnTo>
                <a:lnTo>
                  <a:pt x="4508223" y="1019537"/>
                </a:lnTo>
                <a:lnTo>
                  <a:pt x="4389032" y="869620"/>
                </a:lnTo>
                <a:lnTo>
                  <a:pt x="4258865" y="729376"/>
                </a:lnTo>
                <a:lnTo>
                  <a:pt x="4118365" y="599447"/>
                </a:lnTo>
                <a:lnTo>
                  <a:pt x="3968172" y="480474"/>
                </a:lnTo>
                <a:lnTo>
                  <a:pt x="3808931" y="373097"/>
                </a:lnTo>
                <a:lnTo>
                  <a:pt x="3641282" y="277958"/>
                </a:lnTo>
                <a:lnTo>
                  <a:pt x="3465867" y="195697"/>
                </a:lnTo>
                <a:lnTo>
                  <a:pt x="3283329" y="126955"/>
                </a:lnTo>
                <a:lnTo>
                  <a:pt x="3094311" y="72373"/>
                </a:lnTo>
                <a:lnTo>
                  <a:pt x="2899453" y="32593"/>
                </a:lnTo>
                <a:lnTo>
                  <a:pt x="2699398" y="8255"/>
                </a:lnTo>
                <a:lnTo>
                  <a:pt x="2494788" y="0"/>
                </a:lnTo>
                <a:close/>
              </a:path>
            </a:pathLst>
          </a:custGeom>
          <a:solidFill>
            <a:srgbClr val="F9D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2120" y="3907535"/>
            <a:ext cx="1041400" cy="2551430"/>
          </a:xfrm>
          <a:custGeom>
            <a:avLst/>
            <a:gdLst/>
            <a:ahLst/>
            <a:cxnLst/>
            <a:rect l="l" t="t" r="r" b="b"/>
            <a:pathLst>
              <a:path w="1041400" h="2551429">
                <a:moveTo>
                  <a:pt x="821563" y="0"/>
                </a:moveTo>
                <a:lnTo>
                  <a:pt x="296290" y="15366"/>
                </a:lnTo>
                <a:lnTo>
                  <a:pt x="228980" y="355981"/>
                </a:lnTo>
                <a:lnTo>
                  <a:pt x="0" y="432943"/>
                </a:lnTo>
                <a:lnTo>
                  <a:pt x="134619" y="2551176"/>
                </a:lnTo>
                <a:lnTo>
                  <a:pt x="1000505" y="2545397"/>
                </a:lnTo>
                <a:lnTo>
                  <a:pt x="1040891" y="392430"/>
                </a:lnTo>
                <a:lnTo>
                  <a:pt x="894714" y="348233"/>
                </a:lnTo>
                <a:lnTo>
                  <a:pt x="821563" y="0"/>
                </a:lnTo>
                <a:close/>
              </a:path>
            </a:pathLst>
          </a:custGeom>
          <a:solidFill>
            <a:srgbClr val="EFB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6588" y="4931664"/>
            <a:ext cx="1191895" cy="1651000"/>
          </a:xfrm>
          <a:custGeom>
            <a:avLst/>
            <a:gdLst/>
            <a:ahLst/>
            <a:cxnLst/>
            <a:rect l="l" t="t" r="r" b="b"/>
            <a:pathLst>
              <a:path w="1191895" h="1651000">
                <a:moveTo>
                  <a:pt x="13970" y="0"/>
                </a:moveTo>
                <a:lnTo>
                  <a:pt x="0" y="1571066"/>
                </a:lnTo>
                <a:lnTo>
                  <a:pt x="60533" y="1585918"/>
                </a:lnTo>
                <a:lnTo>
                  <a:pt x="121644" y="1599282"/>
                </a:lnTo>
                <a:lnTo>
                  <a:pt x="183310" y="1611140"/>
                </a:lnTo>
                <a:lnTo>
                  <a:pt x="245508" y="1621474"/>
                </a:lnTo>
                <a:lnTo>
                  <a:pt x="308213" y="1630267"/>
                </a:lnTo>
                <a:lnTo>
                  <a:pt x="371401" y="1637501"/>
                </a:lnTo>
                <a:lnTo>
                  <a:pt x="435050" y="1643158"/>
                </a:lnTo>
                <a:lnTo>
                  <a:pt x="499136" y="1647220"/>
                </a:lnTo>
                <a:lnTo>
                  <a:pt x="563635" y="1649671"/>
                </a:lnTo>
                <a:lnTo>
                  <a:pt x="628523" y="1650492"/>
                </a:lnTo>
                <a:lnTo>
                  <a:pt x="656795" y="1650335"/>
                </a:lnTo>
                <a:lnTo>
                  <a:pt x="713121" y="1649090"/>
                </a:lnTo>
                <a:lnTo>
                  <a:pt x="769139" y="1646613"/>
                </a:lnTo>
                <a:lnTo>
                  <a:pt x="824834" y="1642917"/>
                </a:lnTo>
                <a:lnTo>
                  <a:pt x="880188" y="1638016"/>
                </a:lnTo>
                <a:lnTo>
                  <a:pt x="935185" y="1631921"/>
                </a:lnTo>
                <a:lnTo>
                  <a:pt x="989807" y="1624647"/>
                </a:lnTo>
                <a:lnTo>
                  <a:pt x="1044039" y="1616207"/>
                </a:lnTo>
                <a:lnTo>
                  <a:pt x="1097863" y="1606614"/>
                </a:lnTo>
                <a:lnTo>
                  <a:pt x="1151262" y="1595880"/>
                </a:lnTo>
                <a:lnTo>
                  <a:pt x="1190503" y="153308"/>
                </a:lnTo>
                <a:lnTo>
                  <a:pt x="649894" y="153308"/>
                </a:lnTo>
                <a:lnTo>
                  <a:pt x="591010" y="152971"/>
                </a:lnTo>
                <a:lnTo>
                  <a:pt x="532363" y="149677"/>
                </a:lnTo>
                <a:lnTo>
                  <a:pt x="473945" y="143505"/>
                </a:lnTo>
                <a:lnTo>
                  <a:pt x="415750" y="134535"/>
                </a:lnTo>
                <a:lnTo>
                  <a:pt x="357769" y="122845"/>
                </a:lnTo>
                <a:lnTo>
                  <a:pt x="299995" y="108513"/>
                </a:lnTo>
                <a:lnTo>
                  <a:pt x="242421" y="91619"/>
                </a:lnTo>
                <a:lnTo>
                  <a:pt x="185039" y="72242"/>
                </a:lnTo>
                <a:lnTo>
                  <a:pt x="127841" y="50461"/>
                </a:lnTo>
                <a:lnTo>
                  <a:pt x="70821" y="26353"/>
                </a:lnTo>
                <a:lnTo>
                  <a:pt x="13970" y="0"/>
                </a:lnTo>
                <a:close/>
              </a:path>
              <a:path w="1191895" h="1651000">
                <a:moveTo>
                  <a:pt x="1191767" y="10287"/>
                </a:moveTo>
                <a:lnTo>
                  <a:pt x="1130410" y="40107"/>
                </a:lnTo>
                <a:lnTo>
                  <a:pt x="1069357" y="66261"/>
                </a:lnTo>
                <a:lnTo>
                  <a:pt x="1008602" y="88828"/>
                </a:lnTo>
                <a:lnTo>
                  <a:pt x="948137" y="107887"/>
                </a:lnTo>
                <a:lnTo>
                  <a:pt x="887954" y="123515"/>
                </a:lnTo>
                <a:lnTo>
                  <a:pt x="828045" y="135792"/>
                </a:lnTo>
                <a:lnTo>
                  <a:pt x="768404" y="144798"/>
                </a:lnTo>
                <a:lnTo>
                  <a:pt x="709023" y="150610"/>
                </a:lnTo>
                <a:lnTo>
                  <a:pt x="649894" y="153308"/>
                </a:lnTo>
                <a:lnTo>
                  <a:pt x="1190503" y="153308"/>
                </a:lnTo>
                <a:lnTo>
                  <a:pt x="1191767" y="10287"/>
                </a:lnTo>
                <a:close/>
              </a:path>
            </a:pathLst>
          </a:custGeom>
          <a:solidFill>
            <a:srgbClr val="20D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4664" y="4280915"/>
            <a:ext cx="1449705" cy="2301240"/>
          </a:xfrm>
          <a:custGeom>
            <a:avLst/>
            <a:gdLst/>
            <a:ahLst/>
            <a:cxnLst/>
            <a:rect l="l" t="t" r="r" b="b"/>
            <a:pathLst>
              <a:path w="1449704" h="2301240">
                <a:moveTo>
                  <a:pt x="426084" y="0"/>
                </a:moveTo>
                <a:lnTo>
                  <a:pt x="0" y="1622230"/>
                </a:lnTo>
                <a:lnTo>
                  <a:pt x="380" y="2300871"/>
                </a:lnTo>
                <a:lnTo>
                  <a:pt x="7365" y="2301239"/>
                </a:lnTo>
                <a:lnTo>
                  <a:pt x="21589" y="2301239"/>
                </a:lnTo>
                <a:lnTo>
                  <a:pt x="62717" y="2300908"/>
                </a:lnTo>
                <a:lnTo>
                  <a:pt x="103684" y="2299917"/>
                </a:lnTo>
                <a:lnTo>
                  <a:pt x="144487" y="2298271"/>
                </a:lnTo>
                <a:lnTo>
                  <a:pt x="185120" y="2295976"/>
                </a:lnTo>
                <a:lnTo>
                  <a:pt x="225577" y="2293035"/>
                </a:lnTo>
                <a:lnTo>
                  <a:pt x="265855" y="2289454"/>
                </a:lnTo>
                <a:lnTo>
                  <a:pt x="305946" y="2285238"/>
                </a:lnTo>
                <a:lnTo>
                  <a:pt x="345847" y="2280392"/>
                </a:lnTo>
                <a:lnTo>
                  <a:pt x="385551" y="2274920"/>
                </a:lnTo>
                <a:lnTo>
                  <a:pt x="425054" y="2268828"/>
                </a:lnTo>
                <a:lnTo>
                  <a:pt x="464351" y="2262119"/>
                </a:lnTo>
                <a:lnTo>
                  <a:pt x="503436" y="2254800"/>
                </a:lnTo>
                <a:lnTo>
                  <a:pt x="542303" y="2246875"/>
                </a:lnTo>
                <a:lnTo>
                  <a:pt x="580949" y="2238349"/>
                </a:lnTo>
                <a:lnTo>
                  <a:pt x="619367" y="2229226"/>
                </a:lnTo>
                <a:lnTo>
                  <a:pt x="657552" y="2219512"/>
                </a:lnTo>
                <a:lnTo>
                  <a:pt x="695499" y="2209211"/>
                </a:lnTo>
                <a:lnTo>
                  <a:pt x="733203" y="2198329"/>
                </a:lnTo>
                <a:lnTo>
                  <a:pt x="770659" y="2186869"/>
                </a:lnTo>
                <a:lnTo>
                  <a:pt x="807861" y="2174838"/>
                </a:lnTo>
                <a:lnTo>
                  <a:pt x="923041" y="1376226"/>
                </a:lnTo>
                <a:lnTo>
                  <a:pt x="1436388" y="1376226"/>
                </a:lnTo>
                <a:lnTo>
                  <a:pt x="1413001" y="513968"/>
                </a:lnTo>
                <a:lnTo>
                  <a:pt x="1407283" y="462079"/>
                </a:lnTo>
                <a:lnTo>
                  <a:pt x="1393465" y="414791"/>
                </a:lnTo>
                <a:lnTo>
                  <a:pt x="1372327" y="371916"/>
                </a:lnTo>
                <a:lnTo>
                  <a:pt x="1344646" y="333261"/>
                </a:lnTo>
                <a:lnTo>
                  <a:pt x="1311201" y="298637"/>
                </a:lnTo>
                <a:lnTo>
                  <a:pt x="1272770" y="267853"/>
                </a:lnTo>
                <a:lnTo>
                  <a:pt x="1230131" y="240718"/>
                </a:lnTo>
                <a:lnTo>
                  <a:pt x="1184063" y="217041"/>
                </a:lnTo>
                <a:lnTo>
                  <a:pt x="1135343" y="196632"/>
                </a:lnTo>
                <a:lnTo>
                  <a:pt x="1084751" y="179301"/>
                </a:lnTo>
                <a:lnTo>
                  <a:pt x="426084" y="0"/>
                </a:lnTo>
                <a:close/>
              </a:path>
              <a:path w="1449704" h="2301240">
                <a:moveTo>
                  <a:pt x="1436388" y="1376226"/>
                </a:moveTo>
                <a:lnTo>
                  <a:pt x="923041" y="1376226"/>
                </a:lnTo>
                <a:lnTo>
                  <a:pt x="965199" y="2116734"/>
                </a:lnTo>
                <a:lnTo>
                  <a:pt x="1016429" y="2095198"/>
                </a:lnTo>
                <a:lnTo>
                  <a:pt x="1067084" y="2072555"/>
                </a:lnTo>
                <a:lnTo>
                  <a:pt x="1117144" y="2048819"/>
                </a:lnTo>
                <a:lnTo>
                  <a:pt x="1166591" y="2024002"/>
                </a:lnTo>
                <a:lnTo>
                  <a:pt x="1215405" y="1998117"/>
                </a:lnTo>
                <a:lnTo>
                  <a:pt x="1263568" y="1971179"/>
                </a:lnTo>
                <a:lnTo>
                  <a:pt x="1311060" y="1943199"/>
                </a:lnTo>
                <a:lnTo>
                  <a:pt x="1357863" y="1914191"/>
                </a:lnTo>
                <a:lnTo>
                  <a:pt x="1403957" y="1884169"/>
                </a:lnTo>
                <a:lnTo>
                  <a:pt x="1449323" y="1853145"/>
                </a:lnTo>
                <a:lnTo>
                  <a:pt x="1436388" y="1376226"/>
                </a:lnTo>
                <a:close/>
              </a:path>
            </a:pathLst>
          </a:custGeom>
          <a:solidFill>
            <a:srgbClr val="EDF3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4664" y="4277867"/>
            <a:ext cx="802005" cy="1624965"/>
          </a:xfrm>
          <a:custGeom>
            <a:avLst/>
            <a:gdLst/>
            <a:ahLst/>
            <a:cxnLst/>
            <a:rect l="l" t="t" r="r" b="b"/>
            <a:pathLst>
              <a:path w="802004" h="1624964">
                <a:moveTo>
                  <a:pt x="419100" y="0"/>
                </a:moveTo>
                <a:lnTo>
                  <a:pt x="0" y="1624583"/>
                </a:lnTo>
                <a:lnTo>
                  <a:pt x="669036" y="586358"/>
                </a:lnTo>
                <a:lnTo>
                  <a:pt x="453643" y="472947"/>
                </a:lnTo>
                <a:lnTo>
                  <a:pt x="799073" y="472947"/>
                </a:lnTo>
                <a:lnTo>
                  <a:pt x="505587" y="34543"/>
                </a:lnTo>
                <a:lnTo>
                  <a:pt x="419100" y="0"/>
                </a:lnTo>
                <a:close/>
              </a:path>
              <a:path w="802004" h="1624964">
                <a:moveTo>
                  <a:pt x="799073" y="472947"/>
                </a:moveTo>
                <a:lnTo>
                  <a:pt x="453643" y="472947"/>
                </a:lnTo>
                <a:lnTo>
                  <a:pt x="801624" y="476757"/>
                </a:lnTo>
                <a:lnTo>
                  <a:pt x="799073" y="472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2584" y="4274820"/>
            <a:ext cx="1402080" cy="2307590"/>
          </a:xfrm>
          <a:custGeom>
            <a:avLst/>
            <a:gdLst/>
            <a:ahLst/>
            <a:cxnLst/>
            <a:rect l="l" t="t" r="r" b="b"/>
            <a:pathLst>
              <a:path w="1402079" h="2307590">
                <a:moveTo>
                  <a:pt x="1346309" y="1366995"/>
                </a:moveTo>
                <a:lnTo>
                  <a:pt x="535805" y="1366995"/>
                </a:lnTo>
                <a:lnTo>
                  <a:pt x="638924" y="2182037"/>
                </a:lnTo>
                <a:lnTo>
                  <a:pt x="711456" y="2204814"/>
                </a:lnTo>
                <a:lnTo>
                  <a:pt x="748076" y="2215383"/>
                </a:lnTo>
                <a:lnTo>
                  <a:pt x="784926" y="2225401"/>
                </a:lnTo>
                <a:lnTo>
                  <a:pt x="822002" y="2234862"/>
                </a:lnTo>
                <a:lnTo>
                  <a:pt x="859298" y="2243764"/>
                </a:lnTo>
                <a:lnTo>
                  <a:pt x="896811" y="2252101"/>
                </a:lnTo>
                <a:lnTo>
                  <a:pt x="934535" y="2259871"/>
                </a:lnTo>
                <a:lnTo>
                  <a:pt x="972466" y="2267068"/>
                </a:lnTo>
                <a:lnTo>
                  <a:pt x="1010600" y="2273690"/>
                </a:lnTo>
                <a:lnTo>
                  <a:pt x="1048932" y="2279732"/>
                </a:lnTo>
                <a:lnTo>
                  <a:pt x="1087458" y="2285189"/>
                </a:lnTo>
                <a:lnTo>
                  <a:pt x="1126172" y="2290058"/>
                </a:lnTo>
                <a:lnTo>
                  <a:pt x="1165071" y="2294335"/>
                </a:lnTo>
                <a:lnTo>
                  <a:pt x="1204150" y="2298016"/>
                </a:lnTo>
                <a:lnTo>
                  <a:pt x="1243404" y="2301097"/>
                </a:lnTo>
                <a:lnTo>
                  <a:pt x="1282828" y="2303573"/>
                </a:lnTo>
                <a:lnTo>
                  <a:pt x="1322418" y="2305441"/>
                </a:lnTo>
                <a:lnTo>
                  <a:pt x="1362171" y="2306696"/>
                </a:lnTo>
                <a:lnTo>
                  <a:pt x="1402079" y="2307335"/>
                </a:lnTo>
                <a:lnTo>
                  <a:pt x="1401699" y="1628732"/>
                </a:lnTo>
                <a:lnTo>
                  <a:pt x="1346309" y="1366995"/>
                </a:lnTo>
                <a:close/>
              </a:path>
              <a:path w="1402079" h="2307590">
                <a:moveTo>
                  <a:pt x="1057020" y="0"/>
                </a:moveTo>
                <a:lnTo>
                  <a:pt x="395433" y="167619"/>
                </a:lnTo>
                <a:lnTo>
                  <a:pt x="344581" y="184045"/>
                </a:lnTo>
                <a:lnTo>
                  <a:pt x="295537" y="203580"/>
                </a:lnTo>
                <a:lnTo>
                  <a:pt x="249076" y="226428"/>
                </a:lnTo>
                <a:lnTo>
                  <a:pt x="205972" y="252796"/>
                </a:lnTo>
                <a:lnTo>
                  <a:pt x="166999" y="282889"/>
                </a:lnTo>
                <a:lnTo>
                  <a:pt x="132932" y="316914"/>
                </a:lnTo>
                <a:lnTo>
                  <a:pt x="104546" y="355076"/>
                </a:lnTo>
                <a:lnTo>
                  <a:pt x="82614" y="397580"/>
                </a:lnTo>
                <a:lnTo>
                  <a:pt x="67912" y="444634"/>
                </a:lnTo>
                <a:lnTo>
                  <a:pt x="61213" y="496442"/>
                </a:lnTo>
                <a:lnTo>
                  <a:pt x="0" y="1862924"/>
                </a:lnTo>
                <a:lnTo>
                  <a:pt x="22414" y="1878292"/>
                </a:lnTo>
                <a:lnTo>
                  <a:pt x="67768" y="1908311"/>
                </a:lnTo>
                <a:lnTo>
                  <a:pt x="113805" y="1937366"/>
                </a:lnTo>
                <a:lnTo>
                  <a:pt x="160512" y="1965443"/>
                </a:lnTo>
                <a:lnTo>
                  <a:pt x="207871" y="1992529"/>
                </a:lnTo>
                <a:lnTo>
                  <a:pt x="255867" y="2018611"/>
                </a:lnTo>
                <a:lnTo>
                  <a:pt x="304483" y="2043675"/>
                </a:lnTo>
                <a:lnTo>
                  <a:pt x="353704" y="2067709"/>
                </a:lnTo>
                <a:lnTo>
                  <a:pt x="403514" y="2090699"/>
                </a:lnTo>
                <a:lnTo>
                  <a:pt x="453897" y="2112632"/>
                </a:lnTo>
                <a:lnTo>
                  <a:pt x="479298" y="2123198"/>
                </a:lnTo>
                <a:lnTo>
                  <a:pt x="535805" y="1366995"/>
                </a:lnTo>
                <a:lnTo>
                  <a:pt x="1346309" y="1366995"/>
                </a:lnTo>
                <a:lnTo>
                  <a:pt x="1057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3983" y="2168651"/>
            <a:ext cx="2352771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497" y="4254372"/>
            <a:ext cx="1885314" cy="0"/>
          </a:xfrm>
          <a:custGeom>
            <a:avLst/>
            <a:gdLst/>
            <a:ahLst/>
            <a:cxnLst/>
            <a:rect l="l" t="t" r="r" b="b"/>
            <a:pathLst>
              <a:path w="1885314">
                <a:moveTo>
                  <a:pt x="0" y="0"/>
                </a:moveTo>
                <a:lnTo>
                  <a:pt x="1885162" y="0"/>
                </a:lnTo>
              </a:path>
            </a:pathLst>
          </a:custGeom>
          <a:ln w="256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4911" y="6032944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256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8663" y="2955613"/>
            <a:ext cx="2332355" cy="335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Вр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чи</a:t>
            </a:r>
            <a:endParaRPr sz="2200">
              <a:latin typeface="Arial"/>
              <a:cs typeface="Arial"/>
            </a:endParaRPr>
          </a:p>
          <a:p>
            <a:pPr marL="64135" indent="266700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тв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2200">
              <a:latin typeface="Arial"/>
              <a:cs typeface="Arial"/>
            </a:endParaRPr>
          </a:p>
          <a:p>
            <a:pPr marL="12700" marR="5080" indent="-3810" algn="ctr">
              <a:lnSpc>
                <a:spcPct val="92600"/>
              </a:lnSpc>
              <a:spcBef>
                <a:spcPts val="135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если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зы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т </a:t>
            </a:r>
            <a:r>
              <a:rPr sz="1800" b="1" u="heavy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ак</a:t>
            </a:r>
            <a:r>
              <a:rPr sz="1800" b="1" u="heavy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ина</a:t>
            </a:r>
            <a:r>
              <a:rPr sz="1800" b="1" u="heavy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ии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ей,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ся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на 1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200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 н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зад,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спы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инф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кций, на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ри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и, гри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па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1800" b="1" u="heavy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u="heavy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u="heavy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800" b="1" u="heavy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800" b="1" u="heavy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u="heavy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35469" y="2076957"/>
            <a:ext cx="635000" cy="722630"/>
          </a:xfrm>
          <a:custGeom>
            <a:avLst/>
            <a:gdLst/>
            <a:ahLst/>
            <a:cxnLst/>
            <a:rect l="l" t="t" r="r" b="b"/>
            <a:pathLst>
              <a:path w="635000" h="722630">
                <a:moveTo>
                  <a:pt x="325205" y="0"/>
                </a:moveTo>
                <a:lnTo>
                  <a:pt x="309963" y="0"/>
                </a:lnTo>
                <a:lnTo>
                  <a:pt x="280848" y="5079"/>
                </a:lnTo>
                <a:lnTo>
                  <a:pt x="241197" y="20319"/>
                </a:lnTo>
                <a:lnTo>
                  <a:pt x="207318" y="43179"/>
                </a:lnTo>
                <a:lnTo>
                  <a:pt x="180277" y="73659"/>
                </a:lnTo>
                <a:lnTo>
                  <a:pt x="161142" y="110489"/>
                </a:lnTo>
                <a:lnTo>
                  <a:pt x="150978" y="152400"/>
                </a:lnTo>
                <a:lnTo>
                  <a:pt x="149768" y="166369"/>
                </a:lnTo>
                <a:lnTo>
                  <a:pt x="150051" y="179069"/>
                </a:lnTo>
                <a:lnTo>
                  <a:pt x="154579" y="217169"/>
                </a:lnTo>
                <a:lnTo>
                  <a:pt x="164292" y="255269"/>
                </a:lnTo>
                <a:lnTo>
                  <a:pt x="178761" y="292100"/>
                </a:lnTo>
                <a:lnTo>
                  <a:pt x="197555" y="326389"/>
                </a:lnTo>
                <a:lnTo>
                  <a:pt x="212276" y="346709"/>
                </a:lnTo>
                <a:lnTo>
                  <a:pt x="177911" y="361950"/>
                </a:lnTo>
                <a:lnTo>
                  <a:pt x="120388" y="396239"/>
                </a:lnTo>
                <a:lnTo>
                  <a:pt x="76396" y="436879"/>
                </a:lnTo>
                <a:lnTo>
                  <a:pt x="44236" y="481329"/>
                </a:lnTo>
                <a:lnTo>
                  <a:pt x="22214" y="527050"/>
                </a:lnTo>
                <a:lnTo>
                  <a:pt x="8631" y="574039"/>
                </a:lnTo>
                <a:lnTo>
                  <a:pt x="1792" y="617219"/>
                </a:lnTo>
                <a:lnTo>
                  <a:pt x="0" y="656589"/>
                </a:lnTo>
                <a:lnTo>
                  <a:pt x="466" y="674369"/>
                </a:lnTo>
                <a:lnTo>
                  <a:pt x="1557" y="689609"/>
                </a:lnTo>
                <a:lnTo>
                  <a:pt x="3062" y="703579"/>
                </a:lnTo>
                <a:lnTo>
                  <a:pt x="4768" y="715009"/>
                </a:lnTo>
                <a:lnTo>
                  <a:pt x="6463" y="722629"/>
                </a:lnTo>
                <a:lnTo>
                  <a:pt x="626908" y="722629"/>
                </a:lnTo>
                <a:lnTo>
                  <a:pt x="631159" y="699769"/>
                </a:lnTo>
                <a:lnTo>
                  <a:pt x="25205" y="699769"/>
                </a:lnTo>
                <a:lnTo>
                  <a:pt x="23109" y="683259"/>
                </a:lnTo>
                <a:lnTo>
                  <a:pt x="21892" y="666750"/>
                </a:lnTo>
                <a:lnTo>
                  <a:pt x="21653" y="656589"/>
                </a:lnTo>
                <a:lnTo>
                  <a:pt x="21609" y="648969"/>
                </a:lnTo>
                <a:lnTo>
                  <a:pt x="22020" y="635000"/>
                </a:lnTo>
                <a:lnTo>
                  <a:pt x="28357" y="588009"/>
                </a:lnTo>
                <a:lnTo>
                  <a:pt x="41645" y="543559"/>
                </a:lnTo>
                <a:lnTo>
                  <a:pt x="61409" y="501650"/>
                </a:lnTo>
                <a:lnTo>
                  <a:pt x="87172" y="464819"/>
                </a:lnTo>
                <a:lnTo>
                  <a:pt x="118460" y="431800"/>
                </a:lnTo>
                <a:lnTo>
                  <a:pt x="130034" y="421639"/>
                </a:lnTo>
                <a:lnTo>
                  <a:pt x="152482" y="421639"/>
                </a:lnTo>
                <a:lnTo>
                  <a:pt x="152263" y="420369"/>
                </a:lnTo>
                <a:lnTo>
                  <a:pt x="150624" y="407669"/>
                </a:lnTo>
                <a:lnTo>
                  <a:pt x="161143" y="400050"/>
                </a:lnTo>
                <a:lnTo>
                  <a:pt x="172020" y="393700"/>
                </a:lnTo>
                <a:lnTo>
                  <a:pt x="183238" y="388619"/>
                </a:lnTo>
                <a:lnTo>
                  <a:pt x="194779" y="382269"/>
                </a:lnTo>
                <a:lnTo>
                  <a:pt x="206628" y="378459"/>
                </a:lnTo>
                <a:lnTo>
                  <a:pt x="218766" y="373379"/>
                </a:lnTo>
                <a:lnTo>
                  <a:pt x="231178" y="369569"/>
                </a:lnTo>
                <a:lnTo>
                  <a:pt x="269114" y="369569"/>
                </a:lnTo>
                <a:lnTo>
                  <a:pt x="260275" y="363219"/>
                </a:lnTo>
                <a:lnTo>
                  <a:pt x="250084" y="354329"/>
                </a:lnTo>
                <a:lnTo>
                  <a:pt x="222377" y="322579"/>
                </a:lnTo>
                <a:lnTo>
                  <a:pt x="206663" y="297179"/>
                </a:lnTo>
                <a:lnTo>
                  <a:pt x="199745" y="284479"/>
                </a:lnTo>
                <a:lnTo>
                  <a:pt x="183190" y="242569"/>
                </a:lnTo>
                <a:lnTo>
                  <a:pt x="173711" y="200659"/>
                </a:lnTo>
                <a:lnTo>
                  <a:pt x="171817" y="175259"/>
                </a:lnTo>
                <a:lnTo>
                  <a:pt x="171817" y="172719"/>
                </a:lnTo>
                <a:lnTo>
                  <a:pt x="172071" y="171450"/>
                </a:lnTo>
                <a:lnTo>
                  <a:pt x="172071" y="168909"/>
                </a:lnTo>
                <a:lnTo>
                  <a:pt x="215539" y="137159"/>
                </a:lnTo>
                <a:lnTo>
                  <a:pt x="176517" y="137159"/>
                </a:lnTo>
                <a:lnTo>
                  <a:pt x="180432" y="123189"/>
                </a:lnTo>
                <a:lnTo>
                  <a:pt x="198836" y="86359"/>
                </a:lnTo>
                <a:lnTo>
                  <a:pt x="225916" y="57150"/>
                </a:lnTo>
                <a:lnTo>
                  <a:pt x="259982" y="35559"/>
                </a:lnTo>
                <a:lnTo>
                  <a:pt x="299344" y="24129"/>
                </a:lnTo>
                <a:lnTo>
                  <a:pt x="313349" y="22859"/>
                </a:lnTo>
                <a:lnTo>
                  <a:pt x="399497" y="22859"/>
                </a:lnTo>
                <a:lnTo>
                  <a:pt x="390215" y="17779"/>
                </a:lnTo>
                <a:lnTo>
                  <a:pt x="378084" y="11429"/>
                </a:lnTo>
                <a:lnTo>
                  <a:pt x="365472" y="7619"/>
                </a:lnTo>
                <a:lnTo>
                  <a:pt x="352424" y="3809"/>
                </a:lnTo>
                <a:lnTo>
                  <a:pt x="338987" y="1269"/>
                </a:lnTo>
                <a:lnTo>
                  <a:pt x="325205" y="0"/>
                </a:lnTo>
                <a:close/>
              </a:path>
              <a:path w="635000" h="722630">
                <a:moveTo>
                  <a:pt x="546498" y="431800"/>
                </a:moveTo>
                <a:lnTo>
                  <a:pt x="513867" y="431800"/>
                </a:lnTo>
                <a:lnTo>
                  <a:pt x="524443" y="441959"/>
                </a:lnTo>
                <a:lnTo>
                  <a:pt x="534494" y="452119"/>
                </a:lnTo>
                <a:lnTo>
                  <a:pt x="544005" y="463550"/>
                </a:lnTo>
                <a:lnTo>
                  <a:pt x="552960" y="473709"/>
                </a:lnTo>
                <a:lnTo>
                  <a:pt x="561345" y="486409"/>
                </a:lnTo>
                <a:lnTo>
                  <a:pt x="582923" y="523239"/>
                </a:lnTo>
                <a:lnTo>
                  <a:pt x="598819" y="565150"/>
                </a:lnTo>
                <a:lnTo>
                  <a:pt x="608623" y="608329"/>
                </a:lnTo>
                <a:lnTo>
                  <a:pt x="611837" y="648969"/>
                </a:lnTo>
                <a:lnTo>
                  <a:pt x="611829" y="656589"/>
                </a:lnTo>
                <a:lnTo>
                  <a:pt x="611510" y="669289"/>
                </a:lnTo>
                <a:lnTo>
                  <a:pt x="610313" y="684529"/>
                </a:lnTo>
                <a:lnTo>
                  <a:pt x="608316" y="699769"/>
                </a:lnTo>
                <a:lnTo>
                  <a:pt x="631159" y="699769"/>
                </a:lnTo>
                <a:lnTo>
                  <a:pt x="631395" y="698500"/>
                </a:lnTo>
                <a:lnTo>
                  <a:pt x="633941" y="674369"/>
                </a:lnTo>
                <a:lnTo>
                  <a:pt x="634607" y="648969"/>
                </a:lnTo>
                <a:lnTo>
                  <a:pt x="633454" y="624839"/>
                </a:lnTo>
                <a:lnTo>
                  <a:pt x="625939" y="577850"/>
                </a:lnTo>
                <a:lnTo>
                  <a:pt x="611889" y="533400"/>
                </a:lnTo>
                <a:lnTo>
                  <a:pt x="591797" y="491489"/>
                </a:lnTo>
                <a:lnTo>
                  <a:pt x="566155" y="453389"/>
                </a:lnTo>
                <a:lnTo>
                  <a:pt x="551406" y="436879"/>
                </a:lnTo>
                <a:lnTo>
                  <a:pt x="546498" y="431800"/>
                </a:lnTo>
                <a:close/>
              </a:path>
              <a:path w="635000" h="722630">
                <a:moveTo>
                  <a:pt x="152482" y="421639"/>
                </a:moveTo>
                <a:lnTo>
                  <a:pt x="130034" y="421639"/>
                </a:lnTo>
                <a:lnTo>
                  <a:pt x="132080" y="434339"/>
                </a:lnTo>
                <a:lnTo>
                  <a:pt x="144818" y="483869"/>
                </a:lnTo>
                <a:lnTo>
                  <a:pt x="153989" y="506729"/>
                </a:lnTo>
                <a:lnTo>
                  <a:pt x="145643" y="516889"/>
                </a:lnTo>
                <a:lnTo>
                  <a:pt x="121778" y="560069"/>
                </a:lnTo>
                <a:lnTo>
                  <a:pt x="116147" y="595629"/>
                </a:lnTo>
                <a:lnTo>
                  <a:pt x="117040" y="608329"/>
                </a:lnTo>
                <a:lnTo>
                  <a:pt x="119453" y="619759"/>
                </a:lnTo>
                <a:lnTo>
                  <a:pt x="139686" y="680719"/>
                </a:lnTo>
                <a:lnTo>
                  <a:pt x="181583" y="665479"/>
                </a:lnTo>
                <a:lnTo>
                  <a:pt x="176851" y="650239"/>
                </a:lnTo>
                <a:lnTo>
                  <a:pt x="153402" y="650239"/>
                </a:lnTo>
                <a:lnTo>
                  <a:pt x="142327" y="618489"/>
                </a:lnTo>
                <a:lnTo>
                  <a:pt x="139287" y="605789"/>
                </a:lnTo>
                <a:lnTo>
                  <a:pt x="138507" y="593089"/>
                </a:lnTo>
                <a:lnTo>
                  <a:pt x="139867" y="580389"/>
                </a:lnTo>
                <a:lnTo>
                  <a:pt x="164243" y="539750"/>
                </a:lnTo>
                <a:lnTo>
                  <a:pt x="201427" y="525779"/>
                </a:lnTo>
                <a:lnTo>
                  <a:pt x="265543" y="525779"/>
                </a:lnTo>
                <a:lnTo>
                  <a:pt x="261091" y="521969"/>
                </a:lnTo>
                <a:lnTo>
                  <a:pt x="251226" y="514350"/>
                </a:lnTo>
                <a:lnTo>
                  <a:pt x="240557" y="509269"/>
                </a:lnTo>
                <a:lnTo>
                  <a:pt x="229242" y="504189"/>
                </a:lnTo>
                <a:lnTo>
                  <a:pt x="180721" y="504189"/>
                </a:lnTo>
                <a:lnTo>
                  <a:pt x="174644" y="492759"/>
                </a:lnTo>
                <a:lnTo>
                  <a:pt x="160600" y="457200"/>
                </a:lnTo>
                <a:lnTo>
                  <a:pt x="154453" y="433069"/>
                </a:lnTo>
                <a:lnTo>
                  <a:pt x="152482" y="421639"/>
                </a:lnTo>
                <a:close/>
              </a:path>
              <a:path w="635000" h="722630">
                <a:moveTo>
                  <a:pt x="174484" y="642619"/>
                </a:moveTo>
                <a:lnTo>
                  <a:pt x="153402" y="650239"/>
                </a:lnTo>
                <a:lnTo>
                  <a:pt x="176851" y="650239"/>
                </a:lnTo>
                <a:lnTo>
                  <a:pt x="174484" y="642619"/>
                </a:lnTo>
                <a:close/>
              </a:path>
              <a:path w="635000" h="722630">
                <a:moveTo>
                  <a:pt x="265543" y="525779"/>
                </a:moveTo>
                <a:lnTo>
                  <a:pt x="201427" y="525779"/>
                </a:lnTo>
                <a:lnTo>
                  <a:pt x="214005" y="527050"/>
                </a:lnTo>
                <a:lnTo>
                  <a:pt x="225770" y="529589"/>
                </a:lnTo>
                <a:lnTo>
                  <a:pt x="261582" y="556259"/>
                </a:lnTo>
                <a:lnTo>
                  <a:pt x="279386" y="604519"/>
                </a:lnTo>
                <a:lnTo>
                  <a:pt x="258177" y="612139"/>
                </a:lnTo>
                <a:lnTo>
                  <a:pt x="265670" y="633729"/>
                </a:lnTo>
                <a:lnTo>
                  <a:pt x="307564" y="618489"/>
                </a:lnTo>
                <a:lnTo>
                  <a:pt x="289332" y="563879"/>
                </a:lnTo>
                <a:lnTo>
                  <a:pt x="284273" y="551179"/>
                </a:lnTo>
                <a:lnTo>
                  <a:pt x="277774" y="539750"/>
                </a:lnTo>
                <a:lnTo>
                  <a:pt x="269994" y="529589"/>
                </a:lnTo>
                <a:lnTo>
                  <a:pt x="265543" y="525779"/>
                </a:lnTo>
                <a:close/>
              </a:path>
              <a:path w="635000" h="722630">
                <a:moveTo>
                  <a:pt x="454392" y="500379"/>
                </a:moveTo>
                <a:lnTo>
                  <a:pt x="450328" y="500379"/>
                </a:lnTo>
                <a:lnTo>
                  <a:pt x="436449" y="502919"/>
                </a:lnTo>
                <a:lnTo>
                  <a:pt x="424361" y="509269"/>
                </a:lnTo>
                <a:lnTo>
                  <a:pt x="414744" y="519429"/>
                </a:lnTo>
                <a:lnTo>
                  <a:pt x="408281" y="532129"/>
                </a:lnTo>
                <a:lnTo>
                  <a:pt x="405651" y="546100"/>
                </a:lnTo>
                <a:lnTo>
                  <a:pt x="407759" y="561339"/>
                </a:lnTo>
                <a:lnTo>
                  <a:pt x="413679" y="574039"/>
                </a:lnTo>
                <a:lnTo>
                  <a:pt x="422758" y="584200"/>
                </a:lnTo>
                <a:lnTo>
                  <a:pt x="434340" y="591819"/>
                </a:lnTo>
                <a:lnTo>
                  <a:pt x="447773" y="594359"/>
                </a:lnTo>
                <a:lnTo>
                  <a:pt x="462456" y="591819"/>
                </a:lnTo>
                <a:lnTo>
                  <a:pt x="475050" y="585469"/>
                </a:lnTo>
                <a:lnTo>
                  <a:pt x="485005" y="576579"/>
                </a:lnTo>
                <a:lnTo>
                  <a:pt x="488764" y="570229"/>
                </a:lnTo>
                <a:lnTo>
                  <a:pt x="457915" y="570229"/>
                </a:lnTo>
                <a:lnTo>
                  <a:pt x="441559" y="567689"/>
                </a:lnTo>
                <a:lnTo>
                  <a:pt x="431631" y="560069"/>
                </a:lnTo>
                <a:lnTo>
                  <a:pt x="428112" y="548639"/>
                </a:lnTo>
                <a:lnTo>
                  <a:pt x="432166" y="534669"/>
                </a:lnTo>
                <a:lnTo>
                  <a:pt x="442577" y="525779"/>
                </a:lnTo>
                <a:lnTo>
                  <a:pt x="489357" y="525779"/>
                </a:lnTo>
                <a:lnTo>
                  <a:pt x="488865" y="524509"/>
                </a:lnTo>
                <a:lnTo>
                  <a:pt x="481998" y="515619"/>
                </a:lnTo>
                <a:lnTo>
                  <a:pt x="487743" y="504189"/>
                </a:lnTo>
                <a:lnTo>
                  <a:pt x="488818" y="501650"/>
                </a:lnTo>
                <a:lnTo>
                  <a:pt x="458456" y="501650"/>
                </a:lnTo>
                <a:lnTo>
                  <a:pt x="454392" y="500379"/>
                </a:lnTo>
                <a:close/>
              </a:path>
              <a:path w="635000" h="722630">
                <a:moveTo>
                  <a:pt x="489357" y="525779"/>
                </a:moveTo>
                <a:lnTo>
                  <a:pt x="442577" y="525779"/>
                </a:lnTo>
                <a:lnTo>
                  <a:pt x="459073" y="528319"/>
                </a:lnTo>
                <a:lnTo>
                  <a:pt x="469076" y="535939"/>
                </a:lnTo>
                <a:lnTo>
                  <a:pt x="472667" y="547369"/>
                </a:lnTo>
                <a:lnTo>
                  <a:pt x="472680" y="548639"/>
                </a:lnTo>
                <a:lnTo>
                  <a:pt x="468543" y="561339"/>
                </a:lnTo>
                <a:lnTo>
                  <a:pt x="457915" y="570229"/>
                </a:lnTo>
                <a:lnTo>
                  <a:pt x="488764" y="570229"/>
                </a:lnTo>
                <a:lnTo>
                  <a:pt x="491770" y="565150"/>
                </a:lnTo>
                <a:lnTo>
                  <a:pt x="494796" y="551179"/>
                </a:lnTo>
                <a:lnTo>
                  <a:pt x="493288" y="535939"/>
                </a:lnTo>
                <a:lnTo>
                  <a:pt x="489357" y="525779"/>
                </a:lnTo>
                <a:close/>
              </a:path>
              <a:path w="635000" h="722630">
                <a:moveTo>
                  <a:pt x="205316" y="500379"/>
                </a:moveTo>
                <a:lnTo>
                  <a:pt x="193023" y="501650"/>
                </a:lnTo>
                <a:lnTo>
                  <a:pt x="180721" y="504189"/>
                </a:lnTo>
                <a:lnTo>
                  <a:pt x="229242" y="504189"/>
                </a:lnTo>
                <a:lnTo>
                  <a:pt x="217443" y="501650"/>
                </a:lnTo>
                <a:lnTo>
                  <a:pt x="205316" y="500379"/>
                </a:lnTo>
                <a:close/>
              </a:path>
              <a:path w="635000" h="722630">
                <a:moveTo>
                  <a:pt x="473448" y="374650"/>
                </a:moveTo>
                <a:lnTo>
                  <a:pt x="394814" y="374650"/>
                </a:lnTo>
                <a:lnTo>
                  <a:pt x="408679" y="375919"/>
                </a:lnTo>
                <a:lnTo>
                  <a:pt x="421891" y="379729"/>
                </a:lnTo>
                <a:lnTo>
                  <a:pt x="458043" y="392429"/>
                </a:lnTo>
                <a:lnTo>
                  <a:pt x="489884" y="411479"/>
                </a:lnTo>
                <a:lnTo>
                  <a:pt x="488806" y="425450"/>
                </a:lnTo>
                <a:lnTo>
                  <a:pt x="475855" y="474979"/>
                </a:lnTo>
                <a:lnTo>
                  <a:pt x="458456" y="501650"/>
                </a:lnTo>
                <a:lnTo>
                  <a:pt x="488818" y="501650"/>
                </a:lnTo>
                <a:lnTo>
                  <a:pt x="493117" y="491489"/>
                </a:lnTo>
                <a:lnTo>
                  <a:pt x="498103" y="480059"/>
                </a:lnTo>
                <a:lnTo>
                  <a:pt x="502687" y="468629"/>
                </a:lnTo>
                <a:lnTo>
                  <a:pt x="510584" y="444500"/>
                </a:lnTo>
                <a:lnTo>
                  <a:pt x="513867" y="431800"/>
                </a:lnTo>
                <a:lnTo>
                  <a:pt x="546498" y="431800"/>
                </a:lnTo>
                <a:lnTo>
                  <a:pt x="535455" y="420369"/>
                </a:lnTo>
                <a:lnTo>
                  <a:pt x="518364" y="405129"/>
                </a:lnTo>
                <a:lnTo>
                  <a:pt x="500192" y="391159"/>
                </a:lnTo>
                <a:lnTo>
                  <a:pt x="481003" y="378459"/>
                </a:lnTo>
                <a:lnTo>
                  <a:pt x="473448" y="374650"/>
                </a:lnTo>
                <a:close/>
              </a:path>
              <a:path w="635000" h="722630">
                <a:moveTo>
                  <a:pt x="269114" y="369569"/>
                </a:moveTo>
                <a:lnTo>
                  <a:pt x="231178" y="369569"/>
                </a:lnTo>
                <a:lnTo>
                  <a:pt x="241986" y="378459"/>
                </a:lnTo>
                <a:lnTo>
                  <a:pt x="287808" y="403859"/>
                </a:lnTo>
                <a:lnTo>
                  <a:pt x="312262" y="407669"/>
                </a:lnTo>
                <a:lnTo>
                  <a:pt x="325862" y="406400"/>
                </a:lnTo>
                <a:lnTo>
                  <a:pt x="362801" y="396239"/>
                </a:lnTo>
                <a:lnTo>
                  <a:pt x="381070" y="384809"/>
                </a:lnTo>
                <a:lnTo>
                  <a:pt x="316724" y="384809"/>
                </a:lnTo>
                <a:lnTo>
                  <a:pt x="304825" y="383539"/>
                </a:lnTo>
                <a:lnTo>
                  <a:pt x="293194" y="381000"/>
                </a:lnTo>
                <a:lnTo>
                  <a:pt x="281867" y="377189"/>
                </a:lnTo>
                <a:lnTo>
                  <a:pt x="270882" y="370839"/>
                </a:lnTo>
                <a:lnTo>
                  <a:pt x="269114" y="369569"/>
                </a:lnTo>
                <a:close/>
              </a:path>
              <a:path w="635000" h="722630">
                <a:moveTo>
                  <a:pt x="478891" y="138429"/>
                </a:moveTo>
                <a:lnTo>
                  <a:pt x="450369" y="138429"/>
                </a:lnTo>
                <a:lnTo>
                  <a:pt x="457375" y="148589"/>
                </a:lnTo>
                <a:lnTo>
                  <a:pt x="460750" y="161289"/>
                </a:lnTo>
                <a:lnTo>
                  <a:pt x="461543" y="172719"/>
                </a:lnTo>
                <a:lnTo>
                  <a:pt x="461583" y="175259"/>
                </a:lnTo>
                <a:lnTo>
                  <a:pt x="461152" y="186689"/>
                </a:lnTo>
                <a:lnTo>
                  <a:pt x="454254" y="228600"/>
                </a:lnTo>
                <a:lnTo>
                  <a:pt x="439947" y="270509"/>
                </a:lnTo>
                <a:lnTo>
                  <a:pt x="426786" y="297179"/>
                </a:lnTo>
                <a:lnTo>
                  <a:pt x="419229" y="311150"/>
                </a:lnTo>
                <a:lnTo>
                  <a:pt x="393103" y="345439"/>
                </a:lnTo>
                <a:lnTo>
                  <a:pt x="362567" y="370839"/>
                </a:lnTo>
                <a:lnTo>
                  <a:pt x="316724" y="384809"/>
                </a:lnTo>
                <a:lnTo>
                  <a:pt x="381070" y="384809"/>
                </a:lnTo>
                <a:lnTo>
                  <a:pt x="384622" y="382269"/>
                </a:lnTo>
                <a:lnTo>
                  <a:pt x="394814" y="374650"/>
                </a:lnTo>
                <a:lnTo>
                  <a:pt x="473448" y="374650"/>
                </a:lnTo>
                <a:lnTo>
                  <a:pt x="460857" y="368300"/>
                </a:lnTo>
                <a:lnTo>
                  <a:pt x="439817" y="358139"/>
                </a:lnTo>
                <a:lnTo>
                  <a:pt x="417943" y="350519"/>
                </a:lnTo>
                <a:lnTo>
                  <a:pt x="425941" y="340359"/>
                </a:lnTo>
                <a:lnTo>
                  <a:pt x="433505" y="330200"/>
                </a:lnTo>
                <a:lnTo>
                  <a:pt x="440618" y="318769"/>
                </a:lnTo>
                <a:lnTo>
                  <a:pt x="447261" y="306069"/>
                </a:lnTo>
                <a:lnTo>
                  <a:pt x="453414" y="294639"/>
                </a:lnTo>
                <a:lnTo>
                  <a:pt x="468747" y="256539"/>
                </a:lnTo>
                <a:lnTo>
                  <a:pt x="478990" y="219709"/>
                </a:lnTo>
                <a:lnTo>
                  <a:pt x="483631" y="184150"/>
                </a:lnTo>
                <a:lnTo>
                  <a:pt x="483086" y="167639"/>
                </a:lnTo>
                <a:lnTo>
                  <a:pt x="481415" y="152400"/>
                </a:lnTo>
                <a:lnTo>
                  <a:pt x="478891" y="138429"/>
                </a:lnTo>
                <a:close/>
              </a:path>
              <a:path w="635000" h="722630">
                <a:moveTo>
                  <a:pt x="348751" y="114300"/>
                </a:moveTo>
                <a:lnTo>
                  <a:pt x="280774" y="114300"/>
                </a:lnTo>
                <a:lnTo>
                  <a:pt x="292913" y="115569"/>
                </a:lnTo>
                <a:lnTo>
                  <a:pt x="304840" y="118109"/>
                </a:lnTo>
                <a:lnTo>
                  <a:pt x="316391" y="121919"/>
                </a:lnTo>
                <a:lnTo>
                  <a:pt x="319224" y="124459"/>
                </a:lnTo>
                <a:lnTo>
                  <a:pt x="323732" y="127000"/>
                </a:lnTo>
                <a:lnTo>
                  <a:pt x="329801" y="130809"/>
                </a:lnTo>
                <a:lnTo>
                  <a:pt x="337310" y="134619"/>
                </a:lnTo>
                <a:lnTo>
                  <a:pt x="346144" y="139700"/>
                </a:lnTo>
                <a:lnTo>
                  <a:pt x="356184" y="143509"/>
                </a:lnTo>
                <a:lnTo>
                  <a:pt x="367313" y="147319"/>
                </a:lnTo>
                <a:lnTo>
                  <a:pt x="379414" y="149859"/>
                </a:lnTo>
                <a:lnTo>
                  <a:pt x="392368" y="151129"/>
                </a:lnTo>
                <a:lnTo>
                  <a:pt x="406058" y="151129"/>
                </a:lnTo>
                <a:lnTo>
                  <a:pt x="420367" y="148589"/>
                </a:lnTo>
                <a:lnTo>
                  <a:pt x="435176" y="144779"/>
                </a:lnTo>
                <a:lnTo>
                  <a:pt x="450369" y="138429"/>
                </a:lnTo>
                <a:lnTo>
                  <a:pt x="478891" y="138429"/>
                </a:lnTo>
                <a:lnTo>
                  <a:pt x="478662" y="137159"/>
                </a:lnTo>
                <a:lnTo>
                  <a:pt x="475563" y="125729"/>
                </a:lnTo>
                <a:lnTo>
                  <a:pt x="390357" y="125729"/>
                </a:lnTo>
                <a:lnTo>
                  <a:pt x="378042" y="124459"/>
                </a:lnTo>
                <a:lnTo>
                  <a:pt x="366831" y="121919"/>
                </a:lnTo>
                <a:lnTo>
                  <a:pt x="356982" y="118109"/>
                </a:lnTo>
                <a:lnTo>
                  <a:pt x="348751" y="114300"/>
                </a:lnTo>
                <a:close/>
              </a:path>
              <a:path w="635000" h="722630">
                <a:moveTo>
                  <a:pt x="277342" y="90169"/>
                </a:moveTo>
                <a:lnTo>
                  <a:pt x="253077" y="92709"/>
                </a:lnTo>
                <a:lnTo>
                  <a:pt x="229703" y="100329"/>
                </a:lnTo>
                <a:lnTo>
                  <a:pt x="218615" y="106679"/>
                </a:lnTo>
                <a:lnTo>
                  <a:pt x="176517" y="137159"/>
                </a:lnTo>
                <a:lnTo>
                  <a:pt x="215539" y="137159"/>
                </a:lnTo>
                <a:lnTo>
                  <a:pt x="222494" y="132079"/>
                </a:lnTo>
                <a:lnTo>
                  <a:pt x="233292" y="124459"/>
                </a:lnTo>
                <a:lnTo>
                  <a:pt x="244679" y="119379"/>
                </a:lnTo>
                <a:lnTo>
                  <a:pt x="256496" y="115569"/>
                </a:lnTo>
                <a:lnTo>
                  <a:pt x="268581" y="114300"/>
                </a:lnTo>
                <a:lnTo>
                  <a:pt x="348751" y="114300"/>
                </a:lnTo>
                <a:lnTo>
                  <a:pt x="338173" y="107950"/>
                </a:lnTo>
                <a:lnTo>
                  <a:pt x="336340" y="106679"/>
                </a:lnTo>
                <a:lnTo>
                  <a:pt x="325154" y="100329"/>
                </a:lnTo>
                <a:lnTo>
                  <a:pt x="301650" y="92709"/>
                </a:lnTo>
                <a:lnTo>
                  <a:pt x="277342" y="90169"/>
                </a:lnTo>
                <a:close/>
              </a:path>
              <a:path w="635000" h="722630">
                <a:moveTo>
                  <a:pt x="399497" y="22859"/>
                </a:moveTo>
                <a:lnTo>
                  <a:pt x="316724" y="22859"/>
                </a:lnTo>
                <a:lnTo>
                  <a:pt x="344061" y="25400"/>
                </a:lnTo>
                <a:lnTo>
                  <a:pt x="357111" y="29209"/>
                </a:lnTo>
                <a:lnTo>
                  <a:pt x="393085" y="45719"/>
                </a:lnTo>
                <a:lnTo>
                  <a:pt x="423076" y="72389"/>
                </a:lnTo>
                <a:lnTo>
                  <a:pt x="445515" y="105409"/>
                </a:lnTo>
                <a:lnTo>
                  <a:pt x="431355" y="115569"/>
                </a:lnTo>
                <a:lnTo>
                  <a:pt x="417270" y="121919"/>
                </a:lnTo>
                <a:lnTo>
                  <a:pt x="403519" y="125729"/>
                </a:lnTo>
                <a:lnTo>
                  <a:pt x="475563" y="125729"/>
                </a:lnTo>
                <a:lnTo>
                  <a:pt x="457763" y="83819"/>
                </a:lnTo>
                <a:lnTo>
                  <a:pt x="432995" y="49529"/>
                </a:lnTo>
                <a:lnTo>
                  <a:pt x="401817" y="24129"/>
                </a:lnTo>
                <a:lnTo>
                  <a:pt x="399497" y="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22331" y="5581173"/>
            <a:ext cx="1511935" cy="0"/>
          </a:xfrm>
          <a:custGeom>
            <a:avLst/>
            <a:gdLst/>
            <a:ahLst/>
            <a:cxnLst/>
            <a:rect l="l" t="t" r="r" b="b"/>
            <a:pathLst>
              <a:path w="1511934">
                <a:moveTo>
                  <a:pt x="0" y="0"/>
                </a:moveTo>
                <a:lnTo>
                  <a:pt x="1511808" y="0"/>
                </a:lnTo>
              </a:path>
            </a:pathLst>
          </a:custGeom>
          <a:ln w="257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46666" y="2963487"/>
            <a:ext cx="2265680" cy="314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132080" indent="-19685" algn="ctr">
              <a:lnSpc>
                <a:spcPct val="100000"/>
              </a:lnSpc>
            </a:pP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Вр</a:t>
            </a:r>
            <a:r>
              <a:rPr sz="2200" b="1" spc="-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чи</a:t>
            </a: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 п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дчерки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200" b="1" spc="-8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2200">
              <a:latin typeface="Arial"/>
              <a:cs typeface="Arial"/>
            </a:endParaRPr>
          </a:p>
          <a:p>
            <a:pPr marL="12700" marR="5080" indent="635" algn="ctr">
              <a:lnSpc>
                <a:spcPct val="92600"/>
              </a:lnSpc>
              <a:spcBef>
                <a:spcPts val="17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обы неп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ивитый р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ал с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мф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тно и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не заб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л инф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кционным заб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ани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м,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бы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800" b="1" u="heavy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u="heavy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u="heavy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не м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ньше </a:t>
            </a:r>
            <a:r>
              <a:rPr sz="1800" b="1" u="heavy" spc="-10" dirty="0">
                <a:solidFill>
                  <a:srgbClr val="FFFFFF"/>
                </a:solidFill>
                <a:latin typeface="Arial"/>
                <a:cs typeface="Arial"/>
              </a:rPr>
              <a:t>95</a:t>
            </a:r>
            <a:r>
              <a:rPr sz="1800" b="1" u="heavy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u="heavy" spc="-10" dirty="0">
                <a:solidFill>
                  <a:srgbClr val="FFFFFF"/>
                </a:solidFill>
                <a:latin typeface="Arial"/>
                <a:cs typeface="Arial"/>
              </a:rPr>
              <a:t>98</a:t>
            </a:r>
            <a:r>
              <a:rPr sz="1800" b="1" u="heavy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800" b="1" u="heavy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9543" y="2412493"/>
            <a:ext cx="264160" cy="177165"/>
          </a:xfrm>
          <a:custGeom>
            <a:avLst/>
            <a:gdLst/>
            <a:ahLst/>
            <a:cxnLst/>
            <a:rect l="l" t="t" r="r" b="b"/>
            <a:pathLst>
              <a:path w="264159" h="177164">
                <a:moveTo>
                  <a:pt x="132695" y="0"/>
                </a:moveTo>
                <a:lnTo>
                  <a:pt x="91242" y="1927"/>
                </a:lnTo>
                <a:lnTo>
                  <a:pt x="44107" y="10293"/>
                </a:lnTo>
                <a:lnTo>
                  <a:pt x="4439" y="31780"/>
                </a:lnTo>
                <a:lnTo>
                  <a:pt x="0" y="44829"/>
                </a:lnTo>
                <a:lnTo>
                  <a:pt x="43" y="132205"/>
                </a:lnTo>
                <a:lnTo>
                  <a:pt x="36693" y="164476"/>
                </a:lnTo>
                <a:lnTo>
                  <a:pt x="85844" y="174214"/>
                </a:lnTo>
                <a:lnTo>
                  <a:pt x="124533" y="176725"/>
                </a:lnTo>
                <a:lnTo>
                  <a:pt x="140077" y="176556"/>
                </a:lnTo>
                <a:lnTo>
                  <a:pt x="181321" y="173830"/>
                </a:lnTo>
                <a:lnTo>
                  <a:pt x="233895" y="161547"/>
                </a:lnTo>
                <a:lnTo>
                  <a:pt x="242885" y="157138"/>
                </a:lnTo>
                <a:lnTo>
                  <a:pt x="140256" y="157138"/>
                </a:lnTo>
                <a:lnTo>
                  <a:pt x="124301" y="156977"/>
                </a:lnTo>
                <a:lnTo>
                  <a:pt x="83116" y="154200"/>
                </a:lnTo>
                <a:lnTo>
                  <a:pt x="29984" y="140454"/>
                </a:lnTo>
                <a:lnTo>
                  <a:pt x="19558" y="69976"/>
                </a:lnTo>
                <a:lnTo>
                  <a:pt x="263347" y="69976"/>
                </a:lnTo>
                <a:lnTo>
                  <a:pt x="140248" y="69886"/>
                </a:lnTo>
                <a:lnTo>
                  <a:pt x="124335" y="69719"/>
                </a:lnTo>
                <a:lnTo>
                  <a:pt x="83161" y="66878"/>
                </a:lnTo>
                <a:lnTo>
                  <a:pt x="29987" y="52991"/>
                </a:lnTo>
                <a:lnTo>
                  <a:pt x="21083" y="47075"/>
                </a:lnTo>
                <a:lnTo>
                  <a:pt x="22604" y="42059"/>
                </a:lnTo>
                <a:lnTo>
                  <a:pt x="58835" y="26792"/>
                </a:lnTo>
                <a:lnTo>
                  <a:pt x="109043" y="20397"/>
                </a:lnTo>
                <a:lnTo>
                  <a:pt x="122980" y="19896"/>
                </a:lnTo>
                <a:lnTo>
                  <a:pt x="244261" y="19896"/>
                </a:lnTo>
                <a:lnTo>
                  <a:pt x="242897" y="18999"/>
                </a:lnTo>
                <a:lnTo>
                  <a:pt x="198727" y="5540"/>
                </a:lnTo>
                <a:lnTo>
                  <a:pt x="160492" y="936"/>
                </a:lnTo>
                <a:lnTo>
                  <a:pt x="146764" y="250"/>
                </a:lnTo>
                <a:lnTo>
                  <a:pt x="132695" y="0"/>
                </a:lnTo>
                <a:close/>
              </a:path>
              <a:path w="264159" h="177164">
                <a:moveTo>
                  <a:pt x="262740" y="119958"/>
                </a:moveTo>
                <a:lnTo>
                  <a:pt x="234093" y="119958"/>
                </a:lnTo>
                <a:lnTo>
                  <a:pt x="244094" y="132205"/>
                </a:lnTo>
                <a:lnTo>
                  <a:pt x="240962" y="136043"/>
                </a:lnTo>
                <a:lnTo>
                  <a:pt x="201905" y="150008"/>
                </a:lnTo>
                <a:lnTo>
                  <a:pt x="152490" y="156685"/>
                </a:lnTo>
                <a:lnTo>
                  <a:pt x="140256" y="157138"/>
                </a:lnTo>
                <a:lnTo>
                  <a:pt x="242885" y="157138"/>
                </a:lnTo>
                <a:lnTo>
                  <a:pt x="248004" y="154628"/>
                </a:lnTo>
                <a:lnTo>
                  <a:pt x="257435" y="147129"/>
                </a:lnTo>
                <a:lnTo>
                  <a:pt x="262510" y="138971"/>
                </a:lnTo>
                <a:lnTo>
                  <a:pt x="262740" y="119958"/>
                </a:lnTo>
                <a:close/>
              </a:path>
              <a:path w="264159" h="177164">
                <a:moveTo>
                  <a:pt x="263343" y="70309"/>
                </a:moveTo>
                <a:lnTo>
                  <a:pt x="243468" y="70309"/>
                </a:lnTo>
                <a:lnTo>
                  <a:pt x="244094" y="94486"/>
                </a:lnTo>
                <a:lnTo>
                  <a:pt x="233514" y="99121"/>
                </a:lnTo>
                <a:lnTo>
                  <a:pt x="221945" y="103302"/>
                </a:lnTo>
                <a:lnTo>
                  <a:pt x="209456" y="106999"/>
                </a:lnTo>
                <a:lnTo>
                  <a:pt x="196118" y="110182"/>
                </a:lnTo>
                <a:lnTo>
                  <a:pt x="187578" y="112012"/>
                </a:lnTo>
                <a:lnTo>
                  <a:pt x="184150" y="117092"/>
                </a:lnTo>
                <a:lnTo>
                  <a:pt x="185038" y="122426"/>
                </a:lnTo>
                <a:lnTo>
                  <a:pt x="185927" y="127125"/>
                </a:lnTo>
                <a:lnTo>
                  <a:pt x="189991" y="130300"/>
                </a:lnTo>
                <a:lnTo>
                  <a:pt x="195960" y="130300"/>
                </a:lnTo>
                <a:lnTo>
                  <a:pt x="209764" y="127268"/>
                </a:lnTo>
                <a:lnTo>
                  <a:pt x="222280" y="123850"/>
                </a:lnTo>
                <a:lnTo>
                  <a:pt x="234093" y="119958"/>
                </a:lnTo>
                <a:lnTo>
                  <a:pt x="262740" y="119958"/>
                </a:lnTo>
                <a:lnTo>
                  <a:pt x="263343" y="70309"/>
                </a:lnTo>
                <a:close/>
              </a:path>
              <a:path w="264159" h="177164">
                <a:moveTo>
                  <a:pt x="263347" y="69976"/>
                </a:moveTo>
                <a:lnTo>
                  <a:pt x="19558" y="69976"/>
                </a:lnTo>
                <a:lnTo>
                  <a:pt x="25907" y="73404"/>
                </a:lnTo>
                <a:lnTo>
                  <a:pt x="64985" y="84076"/>
                </a:lnTo>
                <a:lnTo>
                  <a:pt x="103259" y="88713"/>
                </a:lnTo>
                <a:lnTo>
                  <a:pt x="130988" y="89660"/>
                </a:lnTo>
                <a:lnTo>
                  <a:pt x="145228" y="89437"/>
                </a:lnTo>
                <a:lnTo>
                  <a:pt x="185237" y="86193"/>
                </a:lnTo>
                <a:lnTo>
                  <a:pt x="232915" y="74965"/>
                </a:lnTo>
                <a:lnTo>
                  <a:pt x="243468" y="70309"/>
                </a:lnTo>
                <a:lnTo>
                  <a:pt x="263343" y="70309"/>
                </a:lnTo>
                <a:lnTo>
                  <a:pt x="263347" y="69976"/>
                </a:lnTo>
                <a:close/>
              </a:path>
              <a:path w="264159" h="177164">
                <a:moveTo>
                  <a:pt x="244261" y="19896"/>
                </a:moveTo>
                <a:lnTo>
                  <a:pt x="122980" y="19896"/>
                </a:lnTo>
                <a:lnTo>
                  <a:pt x="138972" y="20050"/>
                </a:lnTo>
                <a:lnTo>
                  <a:pt x="153801" y="20578"/>
                </a:lnTo>
                <a:lnTo>
                  <a:pt x="191866" y="24358"/>
                </a:lnTo>
                <a:lnTo>
                  <a:pt x="233445" y="36544"/>
                </a:lnTo>
                <a:lnTo>
                  <a:pt x="244094" y="44829"/>
                </a:lnTo>
                <a:lnTo>
                  <a:pt x="240962" y="48631"/>
                </a:lnTo>
                <a:lnTo>
                  <a:pt x="201838" y="62631"/>
                </a:lnTo>
                <a:lnTo>
                  <a:pt x="152444" y="69419"/>
                </a:lnTo>
                <a:lnTo>
                  <a:pt x="140248" y="69886"/>
                </a:lnTo>
                <a:lnTo>
                  <a:pt x="263348" y="69886"/>
                </a:lnTo>
                <a:lnTo>
                  <a:pt x="263651" y="44829"/>
                </a:lnTo>
                <a:lnTo>
                  <a:pt x="261334" y="35176"/>
                </a:lnTo>
                <a:lnTo>
                  <a:pt x="254415" y="26569"/>
                </a:lnTo>
                <a:lnTo>
                  <a:pt x="244261" y="198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02793" y="2086887"/>
            <a:ext cx="321310" cy="412115"/>
          </a:xfrm>
          <a:custGeom>
            <a:avLst/>
            <a:gdLst/>
            <a:ahLst/>
            <a:cxnLst/>
            <a:rect l="l" t="t" r="r" b="b"/>
            <a:pathLst>
              <a:path w="321309" h="412114">
                <a:moveTo>
                  <a:pt x="232507" y="0"/>
                </a:moveTo>
                <a:lnTo>
                  <a:pt x="189326" y="6405"/>
                </a:lnTo>
                <a:lnTo>
                  <a:pt x="147623" y="34043"/>
                </a:lnTo>
                <a:lnTo>
                  <a:pt x="64513" y="175134"/>
                </a:lnTo>
                <a:lnTo>
                  <a:pt x="13169" y="264460"/>
                </a:lnTo>
                <a:lnTo>
                  <a:pt x="0" y="311157"/>
                </a:lnTo>
                <a:lnTo>
                  <a:pt x="419" y="323065"/>
                </a:lnTo>
                <a:lnTo>
                  <a:pt x="15835" y="367602"/>
                </a:lnTo>
                <a:lnTo>
                  <a:pt x="54676" y="401641"/>
                </a:lnTo>
                <a:lnTo>
                  <a:pt x="90042" y="412126"/>
                </a:lnTo>
                <a:lnTo>
                  <a:pt x="105122" y="411478"/>
                </a:lnTo>
                <a:lnTo>
                  <a:pt x="144130" y="400676"/>
                </a:lnTo>
                <a:lnTo>
                  <a:pt x="107436" y="392240"/>
                </a:lnTo>
                <a:lnTo>
                  <a:pt x="91448" y="391887"/>
                </a:lnTo>
                <a:lnTo>
                  <a:pt x="45588" y="370268"/>
                </a:lnTo>
                <a:lnTo>
                  <a:pt x="21716" y="328843"/>
                </a:lnTo>
                <a:lnTo>
                  <a:pt x="20017" y="317570"/>
                </a:lnTo>
                <a:lnTo>
                  <a:pt x="20040" y="306231"/>
                </a:lnTo>
                <a:lnTo>
                  <a:pt x="21793" y="294977"/>
                </a:lnTo>
                <a:lnTo>
                  <a:pt x="25283" y="283958"/>
                </a:lnTo>
                <a:lnTo>
                  <a:pt x="87261" y="175057"/>
                </a:lnTo>
                <a:lnTo>
                  <a:pt x="126761" y="175057"/>
                </a:lnTo>
                <a:lnTo>
                  <a:pt x="132437" y="165182"/>
                </a:lnTo>
                <a:lnTo>
                  <a:pt x="109795" y="165182"/>
                </a:lnTo>
                <a:lnTo>
                  <a:pt x="97083" y="157964"/>
                </a:lnTo>
                <a:lnTo>
                  <a:pt x="154106" y="58523"/>
                </a:lnTo>
                <a:lnTo>
                  <a:pt x="181855" y="30469"/>
                </a:lnTo>
                <a:lnTo>
                  <a:pt x="219616" y="19208"/>
                </a:lnTo>
                <a:lnTo>
                  <a:pt x="281457" y="19208"/>
                </a:lnTo>
                <a:lnTo>
                  <a:pt x="267644" y="11370"/>
                </a:lnTo>
                <a:lnTo>
                  <a:pt x="254897" y="5615"/>
                </a:lnTo>
                <a:lnTo>
                  <a:pt x="243337" y="1936"/>
                </a:lnTo>
                <a:lnTo>
                  <a:pt x="232507" y="0"/>
                </a:lnTo>
                <a:close/>
              </a:path>
              <a:path w="321309" h="412114">
                <a:moveTo>
                  <a:pt x="126761" y="175057"/>
                </a:moveTo>
                <a:lnTo>
                  <a:pt x="87261" y="175057"/>
                </a:lnTo>
                <a:lnTo>
                  <a:pt x="223565" y="253970"/>
                </a:lnTo>
                <a:lnTo>
                  <a:pt x="162488" y="359767"/>
                </a:lnTo>
                <a:lnTo>
                  <a:pt x="132620" y="384920"/>
                </a:lnTo>
                <a:lnTo>
                  <a:pt x="107436" y="392240"/>
                </a:lnTo>
                <a:lnTo>
                  <a:pt x="157679" y="392240"/>
                </a:lnTo>
                <a:lnTo>
                  <a:pt x="164704" y="386764"/>
                </a:lnTo>
                <a:lnTo>
                  <a:pt x="173290" y="377997"/>
                </a:lnTo>
                <a:lnTo>
                  <a:pt x="178998" y="370562"/>
                </a:lnTo>
                <a:lnTo>
                  <a:pt x="178998" y="370181"/>
                </a:lnTo>
                <a:lnTo>
                  <a:pt x="179252" y="370054"/>
                </a:lnTo>
                <a:lnTo>
                  <a:pt x="256088" y="236958"/>
                </a:lnTo>
                <a:lnTo>
                  <a:pt x="233481" y="236958"/>
                </a:lnTo>
                <a:lnTo>
                  <a:pt x="126717" y="175134"/>
                </a:lnTo>
                <a:close/>
              </a:path>
              <a:path w="321309" h="412114">
                <a:moveTo>
                  <a:pt x="281457" y="19208"/>
                </a:moveTo>
                <a:lnTo>
                  <a:pt x="219616" y="19208"/>
                </a:lnTo>
                <a:lnTo>
                  <a:pt x="233512" y="20095"/>
                </a:lnTo>
                <a:lnTo>
                  <a:pt x="246009" y="22783"/>
                </a:lnTo>
                <a:lnTo>
                  <a:pt x="279513" y="44171"/>
                </a:lnTo>
                <a:lnTo>
                  <a:pt x="300584" y="89051"/>
                </a:lnTo>
                <a:lnTo>
                  <a:pt x="301074" y="101702"/>
                </a:lnTo>
                <a:lnTo>
                  <a:pt x="299654" y="113947"/>
                </a:lnTo>
                <a:lnTo>
                  <a:pt x="296368" y="125699"/>
                </a:lnTo>
                <a:lnTo>
                  <a:pt x="291264" y="136869"/>
                </a:lnTo>
                <a:lnTo>
                  <a:pt x="233481" y="236958"/>
                </a:lnTo>
                <a:lnTo>
                  <a:pt x="256088" y="236958"/>
                </a:lnTo>
                <a:lnTo>
                  <a:pt x="307760" y="147451"/>
                </a:lnTo>
                <a:lnTo>
                  <a:pt x="320844" y="99792"/>
                </a:lnTo>
                <a:lnTo>
                  <a:pt x="320206" y="87280"/>
                </a:lnTo>
                <a:lnTo>
                  <a:pt x="307456" y="48517"/>
                </a:lnTo>
                <a:lnTo>
                  <a:pt x="282034" y="19536"/>
                </a:lnTo>
                <a:lnTo>
                  <a:pt x="281457" y="19208"/>
                </a:lnTo>
                <a:close/>
              </a:path>
              <a:path w="321309" h="412114">
                <a:moveTo>
                  <a:pt x="145851" y="111355"/>
                </a:moveTo>
                <a:lnTo>
                  <a:pt x="140009" y="112879"/>
                </a:lnTo>
                <a:lnTo>
                  <a:pt x="137215" y="117578"/>
                </a:lnTo>
                <a:lnTo>
                  <a:pt x="109795" y="165182"/>
                </a:lnTo>
                <a:lnTo>
                  <a:pt x="132437" y="165182"/>
                </a:lnTo>
                <a:lnTo>
                  <a:pt x="154094" y="127505"/>
                </a:lnTo>
                <a:lnTo>
                  <a:pt x="156900" y="122785"/>
                </a:lnTo>
                <a:lnTo>
                  <a:pt x="155249" y="116689"/>
                </a:lnTo>
                <a:lnTo>
                  <a:pt x="145851" y="111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51819" y="2173223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89">
                <a:moveTo>
                  <a:pt x="11683" y="0"/>
                </a:moveTo>
                <a:lnTo>
                  <a:pt x="5714" y="1524"/>
                </a:lnTo>
                <a:lnTo>
                  <a:pt x="2794" y="6223"/>
                </a:lnTo>
                <a:lnTo>
                  <a:pt x="2794" y="6603"/>
                </a:lnTo>
                <a:lnTo>
                  <a:pt x="0" y="11175"/>
                </a:lnTo>
                <a:lnTo>
                  <a:pt x="1524" y="17272"/>
                </a:lnTo>
                <a:lnTo>
                  <a:pt x="6476" y="20065"/>
                </a:lnTo>
                <a:lnTo>
                  <a:pt x="7874" y="20827"/>
                </a:lnTo>
                <a:lnTo>
                  <a:pt x="9651" y="21336"/>
                </a:lnTo>
                <a:lnTo>
                  <a:pt x="14731" y="21336"/>
                </a:lnTo>
                <a:lnTo>
                  <a:pt x="18160" y="19430"/>
                </a:lnTo>
                <a:lnTo>
                  <a:pt x="20065" y="16255"/>
                </a:lnTo>
                <a:lnTo>
                  <a:pt x="20193" y="16128"/>
                </a:lnTo>
                <a:lnTo>
                  <a:pt x="22859" y="11429"/>
                </a:lnTo>
                <a:lnTo>
                  <a:pt x="21208" y="5461"/>
                </a:lnTo>
                <a:lnTo>
                  <a:pt x="16382" y="2666"/>
                </a:lnTo>
                <a:lnTo>
                  <a:pt x="11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84992" y="252679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5239" y="0"/>
                </a:moveTo>
                <a:lnTo>
                  <a:pt x="9651" y="635"/>
                </a:lnTo>
                <a:lnTo>
                  <a:pt x="3936" y="1143"/>
                </a:lnTo>
                <a:lnTo>
                  <a:pt x="0" y="6350"/>
                </a:lnTo>
                <a:lnTo>
                  <a:pt x="507" y="11811"/>
                </a:lnTo>
                <a:lnTo>
                  <a:pt x="888" y="17399"/>
                </a:lnTo>
                <a:lnTo>
                  <a:pt x="5333" y="21336"/>
                </a:lnTo>
                <a:lnTo>
                  <a:pt x="11556" y="21336"/>
                </a:lnTo>
                <a:lnTo>
                  <a:pt x="17144" y="20700"/>
                </a:lnTo>
                <a:lnTo>
                  <a:pt x="21335" y="15621"/>
                </a:lnTo>
                <a:lnTo>
                  <a:pt x="20700" y="9906"/>
                </a:lnTo>
                <a:lnTo>
                  <a:pt x="20192" y="4191"/>
                </a:lnTo>
                <a:lnTo>
                  <a:pt x="152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174748"/>
            <a:ext cx="10515600" cy="385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191" rIns="0" bIns="0" rtlCol="0">
            <a:spAutoFit/>
          </a:bodyPr>
          <a:lstStyle/>
          <a:p>
            <a:pPr marL="812165">
              <a:lnSpc>
                <a:spcPts val="4165"/>
              </a:lnSpc>
            </a:pPr>
            <a:r>
              <a:rPr sz="3500" b="1" spc="-130" dirty="0">
                <a:latin typeface="Arial"/>
                <a:cs typeface="Arial"/>
              </a:rPr>
              <a:t>У</a:t>
            </a:r>
            <a:r>
              <a:rPr sz="3500" b="1" dirty="0">
                <a:latin typeface="Arial"/>
                <a:cs typeface="Arial"/>
              </a:rPr>
              <a:t>ЛУЧШЕН</a:t>
            </a:r>
            <a:r>
              <a:rPr sz="3500" b="1" spc="-15" dirty="0">
                <a:latin typeface="Arial"/>
                <a:cs typeface="Arial"/>
              </a:rPr>
              <a:t>И</a:t>
            </a:r>
            <a:r>
              <a:rPr sz="3500" b="1" dirty="0">
                <a:latin typeface="Arial"/>
                <a:cs typeface="Arial"/>
              </a:rPr>
              <a:t>Е</a:t>
            </a:r>
            <a:r>
              <a:rPr sz="3500" b="1" spc="-35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К</a:t>
            </a:r>
            <a:r>
              <a:rPr sz="3500" b="1" spc="-265" dirty="0">
                <a:latin typeface="Arial"/>
                <a:cs typeface="Arial"/>
              </a:rPr>
              <a:t>А</a:t>
            </a:r>
            <a:r>
              <a:rPr sz="3500" b="1" dirty="0">
                <a:latin typeface="Arial"/>
                <a:cs typeface="Arial"/>
              </a:rPr>
              <a:t>ЧЕ</a:t>
            </a:r>
            <a:r>
              <a:rPr sz="3500" b="1" spc="-85" dirty="0">
                <a:latin typeface="Arial"/>
                <a:cs typeface="Arial"/>
              </a:rPr>
              <a:t>С</a:t>
            </a:r>
            <a:r>
              <a:rPr sz="3500" b="1" dirty="0">
                <a:latin typeface="Arial"/>
                <a:cs typeface="Arial"/>
              </a:rPr>
              <a:t>Т</a:t>
            </a:r>
            <a:r>
              <a:rPr sz="3500" b="1" spc="-185" dirty="0">
                <a:latin typeface="Arial"/>
                <a:cs typeface="Arial"/>
              </a:rPr>
              <a:t>В</a:t>
            </a:r>
            <a:r>
              <a:rPr sz="3500" b="1" dirty="0">
                <a:latin typeface="Arial"/>
                <a:cs typeface="Arial"/>
              </a:rPr>
              <a:t>А</a:t>
            </a:r>
            <a:r>
              <a:rPr sz="3500" b="1" spc="-25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ЖИЗНИ</a:t>
            </a:r>
            <a:r>
              <a:rPr sz="3500" b="1" spc="-20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ЧЕЛОВЕКА</a:t>
            </a:r>
            <a:r>
              <a:rPr sz="3500" b="1" spc="-25" dirty="0">
                <a:latin typeface="Arial"/>
                <a:cs typeface="Arial"/>
              </a:rPr>
              <a:t> </a:t>
            </a:r>
            <a:r>
              <a:rPr sz="3500" b="1" dirty="0">
                <a:latin typeface="Arial"/>
                <a:cs typeface="Arial"/>
              </a:rPr>
              <a:t>!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3685" y="1395746"/>
            <a:ext cx="5024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latin typeface="Arial"/>
                <a:cs typeface="Arial"/>
              </a:rPr>
              <a:t>Основной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ринцип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в</a:t>
            </a:r>
            <a:r>
              <a:rPr sz="2000" dirty="0">
                <a:latin typeface="Arial"/>
                <a:cs typeface="Arial"/>
              </a:rPr>
              <a:t>акцино</a:t>
            </a:r>
            <a:r>
              <a:rPr sz="2000" spc="-10" dirty="0">
                <a:latin typeface="Arial"/>
                <a:cs typeface="Arial"/>
              </a:rPr>
              <a:t>п</a:t>
            </a:r>
            <a:r>
              <a:rPr sz="2000" dirty="0">
                <a:latin typeface="Arial"/>
                <a:cs typeface="Arial"/>
              </a:rPr>
              <a:t>рофи</a:t>
            </a:r>
            <a:r>
              <a:rPr sz="2000" spc="-10" dirty="0">
                <a:latin typeface="Arial"/>
                <a:cs typeface="Arial"/>
              </a:rPr>
              <a:t>л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20" dirty="0">
                <a:latin typeface="Arial"/>
                <a:cs typeface="Arial"/>
              </a:rPr>
              <a:t>к</a:t>
            </a:r>
            <a:r>
              <a:rPr sz="2000" dirty="0">
                <a:latin typeface="Arial"/>
                <a:cs typeface="Arial"/>
              </a:rPr>
              <a:t>т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ки: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4140708"/>
            <a:ext cx="3438525" cy="188213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2161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Про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екц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  <a:p>
            <a:pPr marL="125730" marR="120014" indent="1905" algn="ctr">
              <a:lnSpc>
                <a:spcPct val="93800"/>
              </a:lnSpc>
              <a:spcBef>
                <a:spcPts val="819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дя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ти, ос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зац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нв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алидизации,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акже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е и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еющ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адек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тно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че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ия или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если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че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ие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вызы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т ос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жне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6928" y="4140708"/>
            <a:ext cx="3438525" cy="1882139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Им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endParaRPr sz="1800">
              <a:latin typeface="Arial"/>
              <a:cs typeface="Arial"/>
            </a:endParaRPr>
          </a:p>
          <a:p>
            <a:pPr marL="485775" marR="436880" indent="1270" algn="ctr">
              <a:lnSpc>
                <a:spcPct val="93800"/>
              </a:lnSpc>
              <a:spcBef>
                <a:spcPts val="114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пац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аи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лее тяж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леющ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(с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ми заб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и, и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дефици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.п.)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15413" y="1380443"/>
            <a:ext cx="2714418" cy="238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507" y="4149852"/>
            <a:ext cx="3438525" cy="1882139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Пре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ние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эпид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  <a:p>
            <a:pPr marL="367030" marR="347345" algn="ctr">
              <a:lnSpc>
                <a:spcPct val="93800"/>
              </a:lnSpc>
              <a:spcBef>
                <a:spcPts val="115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прио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ый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акцинации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муни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ад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т заб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те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дей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ок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7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856" y="2313432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19" h="477519">
                <a:moveTo>
                  <a:pt x="238506" y="0"/>
                </a:moveTo>
                <a:lnTo>
                  <a:pt x="199818" y="3122"/>
                </a:lnTo>
                <a:lnTo>
                  <a:pt x="145668" y="18746"/>
                </a:lnTo>
                <a:lnTo>
                  <a:pt x="97646" y="46024"/>
                </a:lnTo>
                <a:lnTo>
                  <a:pt x="57412" y="83298"/>
                </a:lnTo>
                <a:lnTo>
                  <a:pt x="26621" y="128909"/>
                </a:lnTo>
                <a:lnTo>
                  <a:pt x="6931" y="181198"/>
                </a:lnTo>
                <a:lnTo>
                  <a:pt x="790" y="218948"/>
                </a:lnTo>
                <a:lnTo>
                  <a:pt x="0" y="238505"/>
                </a:lnTo>
                <a:lnTo>
                  <a:pt x="790" y="258063"/>
                </a:lnTo>
                <a:lnTo>
                  <a:pt x="6931" y="295813"/>
                </a:lnTo>
                <a:lnTo>
                  <a:pt x="26621" y="348102"/>
                </a:lnTo>
                <a:lnTo>
                  <a:pt x="57412" y="393713"/>
                </a:lnTo>
                <a:lnTo>
                  <a:pt x="97646" y="430987"/>
                </a:lnTo>
                <a:lnTo>
                  <a:pt x="145668" y="458265"/>
                </a:lnTo>
                <a:lnTo>
                  <a:pt x="199818" y="473889"/>
                </a:lnTo>
                <a:lnTo>
                  <a:pt x="238506" y="477012"/>
                </a:lnTo>
                <a:lnTo>
                  <a:pt x="258067" y="476221"/>
                </a:lnTo>
                <a:lnTo>
                  <a:pt x="295822" y="470078"/>
                </a:lnTo>
                <a:lnTo>
                  <a:pt x="348113" y="450385"/>
                </a:lnTo>
                <a:lnTo>
                  <a:pt x="393723" y="419591"/>
                </a:lnTo>
                <a:lnTo>
                  <a:pt x="430994" y="379354"/>
                </a:lnTo>
                <a:lnTo>
                  <a:pt x="458269" y="331333"/>
                </a:lnTo>
                <a:lnTo>
                  <a:pt x="473890" y="277187"/>
                </a:lnTo>
                <a:lnTo>
                  <a:pt x="477012" y="238505"/>
                </a:lnTo>
                <a:lnTo>
                  <a:pt x="476221" y="218948"/>
                </a:lnTo>
                <a:lnTo>
                  <a:pt x="470080" y="181198"/>
                </a:lnTo>
                <a:lnTo>
                  <a:pt x="450390" y="128909"/>
                </a:lnTo>
                <a:lnTo>
                  <a:pt x="419599" y="83298"/>
                </a:lnTo>
                <a:lnTo>
                  <a:pt x="379365" y="46024"/>
                </a:lnTo>
                <a:lnTo>
                  <a:pt x="331343" y="18746"/>
                </a:lnTo>
                <a:lnTo>
                  <a:pt x="277193" y="3122"/>
                </a:lnTo>
                <a:lnTo>
                  <a:pt x="238506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856" y="3253740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19" h="477520">
                <a:moveTo>
                  <a:pt x="238506" y="0"/>
                </a:moveTo>
                <a:lnTo>
                  <a:pt x="199818" y="3122"/>
                </a:lnTo>
                <a:lnTo>
                  <a:pt x="145668" y="18746"/>
                </a:lnTo>
                <a:lnTo>
                  <a:pt x="97646" y="46024"/>
                </a:lnTo>
                <a:lnTo>
                  <a:pt x="57412" y="83298"/>
                </a:lnTo>
                <a:lnTo>
                  <a:pt x="26621" y="128909"/>
                </a:lnTo>
                <a:lnTo>
                  <a:pt x="6931" y="181198"/>
                </a:lnTo>
                <a:lnTo>
                  <a:pt x="790" y="218948"/>
                </a:lnTo>
                <a:lnTo>
                  <a:pt x="0" y="238506"/>
                </a:lnTo>
                <a:lnTo>
                  <a:pt x="790" y="258063"/>
                </a:lnTo>
                <a:lnTo>
                  <a:pt x="6931" y="295813"/>
                </a:lnTo>
                <a:lnTo>
                  <a:pt x="26621" y="348102"/>
                </a:lnTo>
                <a:lnTo>
                  <a:pt x="57412" y="393713"/>
                </a:lnTo>
                <a:lnTo>
                  <a:pt x="97646" y="430987"/>
                </a:lnTo>
                <a:lnTo>
                  <a:pt x="145668" y="458265"/>
                </a:lnTo>
                <a:lnTo>
                  <a:pt x="199818" y="473889"/>
                </a:lnTo>
                <a:lnTo>
                  <a:pt x="238506" y="477012"/>
                </a:lnTo>
                <a:lnTo>
                  <a:pt x="258067" y="476221"/>
                </a:lnTo>
                <a:lnTo>
                  <a:pt x="295822" y="470078"/>
                </a:lnTo>
                <a:lnTo>
                  <a:pt x="348113" y="450385"/>
                </a:lnTo>
                <a:lnTo>
                  <a:pt x="393723" y="419591"/>
                </a:lnTo>
                <a:lnTo>
                  <a:pt x="430994" y="379354"/>
                </a:lnTo>
                <a:lnTo>
                  <a:pt x="458269" y="331333"/>
                </a:lnTo>
                <a:lnTo>
                  <a:pt x="473890" y="277187"/>
                </a:lnTo>
                <a:lnTo>
                  <a:pt x="477012" y="238506"/>
                </a:lnTo>
                <a:lnTo>
                  <a:pt x="476221" y="218948"/>
                </a:lnTo>
                <a:lnTo>
                  <a:pt x="470080" y="181198"/>
                </a:lnTo>
                <a:lnTo>
                  <a:pt x="450390" y="128909"/>
                </a:lnTo>
                <a:lnTo>
                  <a:pt x="419599" y="83298"/>
                </a:lnTo>
                <a:lnTo>
                  <a:pt x="379365" y="46024"/>
                </a:lnTo>
                <a:lnTo>
                  <a:pt x="331343" y="18746"/>
                </a:lnTo>
                <a:lnTo>
                  <a:pt x="277193" y="3122"/>
                </a:lnTo>
                <a:lnTo>
                  <a:pt x="238506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856" y="3919728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19" h="477520">
                <a:moveTo>
                  <a:pt x="238506" y="0"/>
                </a:moveTo>
                <a:lnTo>
                  <a:pt x="199818" y="3122"/>
                </a:lnTo>
                <a:lnTo>
                  <a:pt x="145668" y="18746"/>
                </a:lnTo>
                <a:lnTo>
                  <a:pt x="97646" y="46024"/>
                </a:lnTo>
                <a:lnTo>
                  <a:pt x="57412" y="83298"/>
                </a:lnTo>
                <a:lnTo>
                  <a:pt x="26621" y="128909"/>
                </a:lnTo>
                <a:lnTo>
                  <a:pt x="6931" y="181198"/>
                </a:lnTo>
                <a:lnTo>
                  <a:pt x="790" y="218948"/>
                </a:lnTo>
                <a:lnTo>
                  <a:pt x="0" y="238506"/>
                </a:lnTo>
                <a:lnTo>
                  <a:pt x="790" y="258063"/>
                </a:lnTo>
                <a:lnTo>
                  <a:pt x="6931" y="295813"/>
                </a:lnTo>
                <a:lnTo>
                  <a:pt x="26621" y="348102"/>
                </a:lnTo>
                <a:lnTo>
                  <a:pt x="57412" y="393713"/>
                </a:lnTo>
                <a:lnTo>
                  <a:pt x="97646" y="430987"/>
                </a:lnTo>
                <a:lnTo>
                  <a:pt x="145668" y="458265"/>
                </a:lnTo>
                <a:lnTo>
                  <a:pt x="199818" y="473889"/>
                </a:lnTo>
                <a:lnTo>
                  <a:pt x="238506" y="477012"/>
                </a:lnTo>
                <a:lnTo>
                  <a:pt x="258067" y="476221"/>
                </a:lnTo>
                <a:lnTo>
                  <a:pt x="295822" y="470078"/>
                </a:lnTo>
                <a:lnTo>
                  <a:pt x="348113" y="450385"/>
                </a:lnTo>
                <a:lnTo>
                  <a:pt x="393723" y="419591"/>
                </a:lnTo>
                <a:lnTo>
                  <a:pt x="430994" y="379354"/>
                </a:lnTo>
                <a:lnTo>
                  <a:pt x="458269" y="331333"/>
                </a:lnTo>
                <a:lnTo>
                  <a:pt x="473890" y="277187"/>
                </a:lnTo>
                <a:lnTo>
                  <a:pt x="477012" y="238506"/>
                </a:lnTo>
                <a:lnTo>
                  <a:pt x="476221" y="218948"/>
                </a:lnTo>
                <a:lnTo>
                  <a:pt x="470080" y="181198"/>
                </a:lnTo>
                <a:lnTo>
                  <a:pt x="450390" y="128909"/>
                </a:lnTo>
                <a:lnTo>
                  <a:pt x="419599" y="83298"/>
                </a:lnTo>
                <a:lnTo>
                  <a:pt x="379365" y="46024"/>
                </a:lnTo>
                <a:lnTo>
                  <a:pt x="331343" y="18746"/>
                </a:lnTo>
                <a:lnTo>
                  <a:pt x="277193" y="3122"/>
                </a:lnTo>
                <a:lnTo>
                  <a:pt x="238506" y="0"/>
                </a:lnTo>
                <a:close/>
              </a:path>
            </a:pathLst>
          </a:custGeom>
          <a:solidFill>
            <a:srgbClr val="00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856" y="4701540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19" h="477520">
                <a:moveTo>
                  <a:pt x="238506" y="0"/>
                </a:moveTo>
                <a:lnTo>
                  <a:pt x="199818" y="3122"/>
                </a:lnTo>
                <a:lnTo>
                  <a:pt x="145668" y="18746"/>
                </a:lnTo>
                <a:lnTo>
                  <a:pt x="97646" y="46024"/>
                </a:lnTo>
                <a:lnTo>
                  <a:pt x="57412" y="83298"/>
                </a:lnTo>
                <a:lnTo>
                  <a:pt x="26621" y="128909"/>
                </a:lnTo>
                <a:lnTo>
                  <a:pt x="6931" y="181198"/>
                </a:lnTo>
                <a:lnTo>
                  <a:pt x="790" y="218948"/>
                </a:lnTo>
                <a:lnTo>
                  <a:pt x="0" y="238506"/>
                </a:lnTo>
                <a:lnTo>
                  <a:pt x="790" y="258063"/>
                </a:lnTo>
                <a:lnTo>
                  <a:pt x="6931" y="295813"/>
                </a:lnTo>
                <a:lnTo>
                  <a:pt x="26621" y="348102"/>
                </a:lnTo>
                <a:lnTo>
                  <a:pt x="57412" y="393713"/>
                </a:lnTo>
                <a:lnTo>
                  <a:pt x="97646" y="430987"/>
                </a:lnTo>
                <a:lnTo>
                  <a:pt x="145668" y="458265"/>
                </a:lnTo>
                <a:lnTo>
                  <a:pt x="199818" y="473889"/>
                </a:lnTo>
                <a:lnTo>
                  <a:pt x="238506" y="477012"/>
                </a:lnTo>
                <a:lnTo>
                  <a:pt x="258067" y="476221"/>
                </a:lnTo>
                <a:lnTo>
                  <a:pt x="295822" y="470078"/>
                </a:lnTo>
                <a:lnTo>
                  <a:pt x="348113" y="450385"/>
                </a:lnTo>
                <a:lnTo>
                  <a:pt x="393723" y="419591"/>
                </a:lnTo>
                <a:lnTo>
                  <a:pt x="430994" y="379354"/>
                </a:lnTo>
                <a:lnTo>
                  <a:pt x="458269" y="331333"/>
                </a:lnTo>
                <a:lnTo>
                  <a:pt x="473890" y="277187"/>
                </a:lnTo>
                <a:lnTo>
                  <a:pt x="477012" y="238506"/>
                </a:lnTo>
                <a:lnTo>
                  <a:pt x="476221" y="218948"/>
                </a:lnTo>
                <a:lnTo>
                  <a:pt x="470080" y="181198"/>
                </a:lnTo>
                <a:lnTo>
                  <a:pt x="450390" y="128909"/>
                </a:lnTo>
                <a:lnTo>
                  <a:pt x="419599" y="83298"/>
                </a:lnTo>
                <a:lnTo>
                  <a:pt x="379365" y="46024"/>
                </a:lnTo>
                <a:lnTo>
                  <a:pt x="331343" y="18746"/>
                </a:lnTo>
                <a:lnTo>
                  <a:pt x="277193" y="3122"/>
                </a:lnTo>
                <a:lnTo>
                  <a:pt x="238506" y="0"/>
                </a:lnTo>
                <a:close/>
              </a:path>
            </a:pathLst>
          </a:custGeom>
          <a:solidFill>
            <a:srgbClr val="9AC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0331" y="5492496"/>
            <a:ext cx="477520" cy="477520"/>
          </a:xfrm>
          <a:custGeom>
            <a:avLst/>
            <a:gdLst/>
            <a:ahLst/>
            <a:cxnLst/>
            <a:rect l="l" t="t" r="r" b="b"/>
            <a:pathLst>
              <a:path w="477519" h="477520">
                <a:moveTo>
                  <a:pt x="238505" y="0"/>
                </a:moveTo>
                <a:lnTo>
                  <a:pt x="199818" y="3121"/>
                </a:lnTo>
                <a:lnTo>
                  <a:pt x="145668" y="18742"/>
                </a:lnTo>
                <a:lnTo>
                  <a:pt x="97646" y="46017"/>
                </a:lnTo>
                <a:lnTo>
                  <a:pt x="57412" y="83288"/>
                </a:lnTo>
                <a:lnTo>
                  <a:pt x="26621" y="128898"/>
                </a:lnTo>
                <a:lnTo>
                  <a:pt x="6931" y="181189"/>
                </a:lnTo>
                <a:lnTo>
                  <a:pt x="790" y="218944"/>
                </a:lnTo>
                <a:lnTo>
                  <a:pt x="0" y="238505"/>
                </a:lnTo>
                <a:lnTo>
                  <a:pt x="790" y="258067"/>
                </a:lnTo>
                <a:lnTo>
                  <a:pt x="6931" y="295822"/>
                </a:lnTo>
                <a:lnTo>
                  <a:pt x="26621" y="348113"/>
                </a:lnTo>
                <a:lnTo>
                  <a:pt x="57412" y="393723"/>
                </a:lnTo>
                <a:lnTo>
                  <a:pt x="97646" y="430994"/>
                </a:lnTo>
                <a:lnTo>
                  <a:pt x="145668" y="458269"/>
                </a:lnTo>
                <a:lnTo>
                  <a:pt x="199818" y="473890"/>
                </a:lnTo>
                <a:lnTo>
                  <a:pt x="238505" y="477011"/>
                </a:lnTo>
                <a:lnTo>
                  <a:pt x="258067" y="476221"/>
                </a:lnTo>
                <a:lnTo>
                  <a:pt x="295822" y="470080"/>
                </a:lnTo>
                <a:lnTo>
                  <a:pt x="348113" y="450390"/>
                </a:lnTo>
                <a:lnTo>
                  <a:pt x="393723" y="419599"/>
                </a:lnTo>
                <a:lnTo>
                  <a:pt x="430994" y="379365"/>
                </a:lnTo>
                <a:lnTo>
                  <a:pt x="458269" y="331343"/>
                </a:lnTo>
                <a:lnTo>
                  <a:pt x="473890" y="277193"/>
                </a:lnTo>
                <a:lnTo>
                  <a:pt x="477012" y="238505"/>
                </a:lnTo>
                <a:lnTo>
                  <a:pt x="476221" y="218944"/>
                </a:lnTo>
                <a:lnTo>
                  <a:pt x="470080" y="181189"/>
                </a:lnTo>
                <a:lnTo>
                  <a:pt x="450390" y="128898"/>
                </a:lnTo>
                <a:lnTo>
                  <a:pt x="419599" y="83288"/>
                </a:lnTo>
                <a:lnTo>
                  <a:pt x="379365" y="46017"/>
                </a:lnTo>
                <a:lnTo>
                  <a:pt x="331343" y="18742"/>
                </a:lnTo>
                <a:lnTo>
                  <a:pt x="277193" y="3121"/>
                </a:lnTo>
                <a:lnTo>
                  <a:pt x="238505" y="0"/>
                </a:lnTo>
                <a:close/>
              </a:path>
            </a:pathLst>
          </a:custGeom>
          <a:solidFill>
            <a:srgbClr val="FFD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2340" y="2443700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340" y="3379182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340" y="405126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340" y="4829395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121" y="5615475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9644" y="2350875"/>
            <a:ext cx="4121785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Бес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л</a:t>
            </a:r>
            <a:r>
              <a:rPr sz="1300" spc="-35" dirty="0">
                <a:latin typeface="Arial"/>
                <a:cs typeface="Arial"/>
              </a:rPr>
              <a:t>а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ное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ро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35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ден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роф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ла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5" dirty="0">
                <a:latin typeface="Arial"/>
                <a:cs typeface="Arial"/>
              </a:rPr>
              <a:t>ч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dirty="0">
                <a:latin typeface="Arial"/>
                <a:cs typeface="Arial"/>
              </a:rPr>
              <a:t>с</a:t>
            </a:r>
            <a:r>
              <a:rPr sz="1300" spc="-10" dirty="0">
                <a:latin typeface="Arial"/>
                <a:cs typeface="Arial"/>
              </a:rPr>
              <a:t>ких</a:t>
            </a:r>
            <a:r>
              <a:rPr sz="1300" spc="6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ви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ок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лано</a:t>
            </a:r>
            <a:r>
              <a:rPr sz="1300" spc="-2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ых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и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э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дем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че</a:t>
            </a:r>
            <a:r>
              <a:rPr sz="1300" spc="-5" dirty="0">
                <a:latin typeface="Arial"/>
                <a:cs typeface="Arial"/>
              </a:rPr>
              <a:t>с</a:t>
            </a:r>
            <a:r>
              <a:rPr sz="1300" spc="-10" dirty="0">
                <a:latin typeface="Arial"/>
                <a:cs typeface="Arial"/>
              </a:rPr>
              <a:t>ким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25" dirty="0">
                <a:latin typeface="Arial"/>
                <a:cs typeface="Arial"/>
              </a:rPr>
              <a:t>а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ан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в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ос</a:t>
            </a:r>
            <a:r>
              <a:rPr sz="1300" spc="-7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дарс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енных,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м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ци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альных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ор</a:t>
            </a:r>
            <a:r>
              <a:rPr sz="1300" spc="-3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ан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аци</a:t>
            </a:r>
            <a:r>
              <a:rPr sz="1300" spc="-25" dirty="0">
                <a:latin typeface="Arial"/>
                <a:cs typeface="Arial"/>
              </a:rPr>
              <a:t>я</a:t>
            </a:r>
            <a:r>
              <a:rPr sz="1300" spc="-10" dirty="0">
                <a:latin typeface="Arial"/>
                <a:cs typeface="Arial"/>
              </a:rPr>
              <a:t>х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дра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25" dirty="0">
                <a:latin typeface="Arial"/>
                <a:cs typeface="Arial"/>
              </a:rPr>
              <a:t>ох</a:t>
            </a:r>
            <a:r>
              <a:rPr sz="1300" spc="-10" dirty="0">
                <a:latin typeface="Arial"/>
                <a:cs typeface="Arial"/>
              </a:rPr>
              <a:t>ране</a:t>
            </a:r>
            <a:r>
              <a:rPr sz="1300" spc="-5" dirty="0">
                <a:latin typeface="Arial"/>
                <a:cs typeface="Arial"/>
              </a:rPr>
              <a:t>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20" dirty="0">
                <a:latin typeface="Arial"/>
                <a:cs typeface="Arial"/>
              </a:rPr>
              <a:t>я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9644" y="3297914"/>
            <a:ext cx="3438525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Ис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ль</a:t>
            </a:r>
            <a:r>
              <a:rPr sz="1300" spc="-20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ан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е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для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ви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ок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эффе</a:t>
            </a:r>
            <a:r>
              <a:rPr sz="1300" spc="-5" dirty="0">
                <a:latin typeface="Arial"/>
                <a:cs typeface="Arial"/>
              </a:rPr>
              <a:t>к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5" dirty="0">
                <a:latin typeface="Arial"/>
                <a:cs typeface="Arial"/>
              </a:rPr>
              <a:t>ив</a:t>
            </a:r>
            <a:r>
              <a:rPr sz="1300" spc="-10" dirty="0">
                <a:latin typeface="Arial"/>
                <a:cs typeface="Arial"/>
              </a:rPr>
              <a:t>ны</a:t>
            </a:r>
            <a:r>
              <a:rPr sz="1300" spc="-25" dirty="0">
                <a:latin typeface="Arial"/>
                <a:cs typeface="Arial"/>
              </a:rPr>
              <a:t>х</a:t>
            </a:r>
            <a:r>
              <a:rPr sz="1300" spc="-5" dirty="0">
                <a:latin typeface="Arial"/>
                <a:cs typeface="Arial"/>
              </a:rPr>
              <a:t>, </a:t>
            </a:r>
            <a:r>
              <a:rPr sz="1300" spc="-25" dirty="0">
                <a:latin typeface="Arial"/>
                <a:cs typeface="Arial"/>
              </a:rPr>
              <a:t>б</a:t>
            </a:r>
            <a:r>
              <a:rPr sz="1300" spc="-35" dirty="0">
                <a:latin typeface="Arial"/>
                <a:cs typeface="Arial"/>
              </a:rPr>
              <a:t>е</a:t>
            </a:r>
            <a:r>
              <a:rPr sz="1300" spc="-20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асных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-15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цин.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9644" y="3970887"/>
            <a:ext cx="264160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Соци</a:t>
            </a:r>
            <a:r>
              <a:rPr sz="1300" spc="-15" dirty="0">
                <a:latin typeface="Arial"/>
                <a:cs typeface="Arial"/>
              </a:rPr>
              <a:t>а</a:t>
            </a:r>
            <a:r>
              <a:rPr sz="1300" spc="-10" dirty="0">
                <a:latin typeface="Arial"/>
                <a:cs typeface="Arial"/>
              </a:rPr>
              <a:t>льн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ю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ащиту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ра</a:t>
            </a:r>
            <a:r>
              <a:rPr sz="1300" spc="-15" dirty="0">
                <a:latin typeface="Arial"/>
                <a:cs typeface="Arial"/>
              </a:rPr>
              <a:t>ж</a:t>
            </a:r>
            <a:r>
              <a:rPr sz="1300" spc="-10" dirty="0">
                <a:latin typeface="Arial"/>
                <a:cs typeface="Arial"/>
              </a:rPr>
              <a:t>дан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ри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5" dirty="0">
                <a:latin typeface="Arial"/>
                <a:cs typeface="Arial"/>
              </a:rPr>
              <a:t>з</a:t>
            </a:r>
            <a:r>
              <a:rPr sz="1300" spc="-10" dirty="0">
                <a:latin typeface="Arial"/>
                <a:cs typeface="Arial"/>
              </a:rPr>
              <a:t>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кно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ен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и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ос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а</a:t>
            </a:r>
            <a:r>
              <a:rPr sz="1300" spc="-15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цинальн</a:t>
            </a:r>
            <a:r>
              <a:rPr sz="1300" spc="-5" dirty="0">
                <a:latin typeface="Arial"/>
                <a:cs typeface="Arial"/>
              </a:rPr>
              <a:t>ы</a:t>
            </a:r>
            <a:r>
              <a:rPr sz="1300" spc="-10" dirty="0">
                <a:latin typeface="Arial"/>
                <a:cs typeface="Arial"/>
              </a:rPr>
              <a:t>х ос</a:t>
            </a:r>
            <a:r>
              <a:rPr sz="1300" spc="-5" dirty="0">
                <a:latin typeface="Arial"/>
                <a:cs typeface="Arial"/>
              </a:rPr>
              <a:t>л</a:t>
            </a:r>
            <a:r>
              <a:rPr sz="1300" spc="-25" dirty="0">
                <a:latin typeface="Arial"/>
                <a:cs typeface="Arial"/>
              </a:rPr>
              <a:t>о</a:t>
            </a:r>
            <a:r>
              <a:rPr sz="1300" spc="-20" dirty="0">
                <a:latin typeface="Arial"/>
                <a:cs typeface="Arial"/>
              </a:rPr>
              <a:t>ж</a:t>
            </a:r>
            <a:r>
              <a:rPr sz="1300" spc="-10" dirty="0">
                <a:latin typeface="Arial"/>
                <a:cs typeface="Arial"/>
              </a:rPr>
              <a:t>нен</a:t>
            </a:r>
            <a:r>
              <a:rPr sz="1300" spc="-20" dirty="0">
                <a:latin typeface="Arial"/>
                <a:cs typeface="Arial"/>
              </a:rPr>
              <a:t>ий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9644" y="4760319"/>
            <a:ext cx="285242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spc="-10" dirty="0">
                <a:latin typeface="Arial"/>
                <a:cs typeface="Arial"/>
              </a:rPr>
              <a:t>П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35" dirty="0">
                <a:latin typeface="Arial"/>
                <a:cs typeface="Arial"/>
              </a:rPr>
              <a:t>го</a:t>
            </a:r>
            <a:r>
              <a:rPr sz="1300" spc="-3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20" dirty="0">
                <a:latin typeface="Arial"/>
                <a:cs typeface="Arial"/>
              </a:rPr>
              <a:t>в</a:t>
            </a:r>
            <a:r>
              <a:rPr sz="1300" spc="-5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у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</a:t>
            </a:r>
            <a:r>
              <a:rPr sz="1300" spc="-40" dirty="0">
                <a:latin typeface="Arial"/>
                <a:cs typeface="Arial"/>
              </a:rPr>
              <a:t>е</a:t>
            </a:r>
            <a:r>
              <a:rPr sz="1300" spc="-10" dirty="0">
                <a:latin typeface="Arial"/>
                <a:cs typeface="Arial"/>
              </a:rPr>
              <a:t>д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цинск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х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раб</a:t>
            </a:r>
            <a:r>
              <a:rPr sz="1300" spc="-35" dirty="0">
                <a:latin typeface="Arial"/>
                <a:cs typeface="Arial"/>
              </a:rPr>
              <a:t>о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н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5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ов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мм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10" dirty="0">
                <a:latin typeface="Arial"/>
                <a:cs typeface="Arial"/>
              </a:rPr>
              <a:t>но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ро</a:t>
            </a:r>
            <a:r>
              <a:rPr sz="1300" spc="-5" dirty="0">
                <a:latin typeface="Arial"/>
                <a:cs typeface="Arial"/>
              </a:rPr>
              <a:t>ф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dirty="0">
                <a:latin typeface="Arial"/>
                <a:cs typeface="Arial"/>
              </a:rPr>
              <a:t>ла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5" dirty="0">
                <a:latin typeface="Arial"/>
                <a:cs typeface="Arial"/>
              </a:rPr>
              <a:t>и</a:t>
            </a:r>
            <a:r>
              <a:rPr sz="1300" spc="0" dirty="0">
                <a:latin typeface="Arial"/>
                <a:cs typeface="Arial"/>
              </a:rPr>
              <a:t>к</a:t>
            </a:r>
            <a:r>
              <a:rPr sz="1300" spc="-10" dirty="0">
                <a:latin typeface="Arial"/>
                <a:cs typeface="Arial"/>
              </a:rPr>
              <a:t>е.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8425" y="5456457"/>
            <a:ext cx="1993264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spc="-5" dirty="0">
                <a:latin typeface="Arial"/>
                <a:cs typeface="Arial"/>
              </a:rPr>
              <a:t>Д</a:t>
            </a:r>
            <a:r>
              <a:rPr sz="1300" spc="-10" dirty="0">
                <a:latin typeface="Arial"/>
                <a:cs typeface="Arial"/>
              </a:rPr>
              <a:t>ос</a:t>
            </a:r>
            <a:r>
              <a:rPr sz="1300" spc="-5" dirty="0">
                <a:latin typeface="Arial"/>
                <a:cs typeface="Arial"/>
              </a:rPr>
              <a:t>т</a:t>
            </a:r>
            <a:r>
              <a:rPr sz="1300" spc="-25" dirty="0">
                <a:latin typeface="Arial"/>
                <a:cs typeface="Arial"/>
              </a:rPr>
              <a:t>у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нос</a:t>
            </a:r>
            <a:r>
              <a:rPr sz="1300" spc="-20" dirty="0">
                <a:latin typeface="Arial"/>
                <a:cs typeface="Arial"/>
              </a:rPr>
              <a:t>т</a:t>
            </a:r>
            <a:r>
              <a:rPr sz="1300" spc="-10" dirty="0">
                <a:latin typeface="Arial"/>
                <a:cs typeface="Arial"/>
              </a:rPr>
              <a:t>ь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для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5" dirty="0">
                <a:latin typeface="Arial"/>
                <a:cs typeface="Arial"/>
              </a:rPr>
              <a:t>г</a:t>
            </a:r>
            <a:r>
              <a:rPr sz="1300" spc="-10" dirty="0">
                <a:latin typeface="Arial"/>
                <a:cs typeface="Arial"/>
              </a:rPr>
              <a:t>ра</a:t>
            </a:r>
            <a:r>
              <a:rPr sz="1300" spc="-15" dirty="0">
                <a:latin typeface="Arial"/>
                <a:cs typeface="Arial"/>
              </a:rPr>
              <a:t>ж</a:t>
            </a:r>
            <a:r>
              <a:rPr sz="1300" spc="-10" dirty="0">
                <a:latin typeface="Arial"/>
                <a:cs typeface="Arial"/>
              </a:rPr>
              <a:t>дан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роф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ла</a:t>
            </a:r>
            <a:r>
              <a:rPr sz="1300" spc="-5" dirty="0">
                <a:latin typeface="Arial"/>
                <a:cs typeface="Arial"/>
              </a:rPr>
              <a:t>кт</a:t>
            </a:r>
            <a:r>
              <a:rPr sz="1300" spc="-15" dirty="0">
                <a:latin typeface="Arial"/>
                <a:cs typeface="Arial"/>
              </a:rPr>
              <a:t>и</a:t>
            </a:r>
            <a:r>
              <a:rPr sz="1300" spc="-10" dirty="0">
                <a:latin typeface="Arial"/>
                <a:cs typeface="Arial"/>
              </a:rPr>
              <a:t>че</a:t>
            </a:r>
            <a:r>
              <a:rPr sz="1300" spc="-5" dirty="0">
                <a:latin typeface="Arial"/>
                <a:cs typeface="Arial"/>
              </a:rPr>
              <a:t>ски</a:t>
            </a:r>
            <a:r>
              <a:rPr sz="1300" spc="-10" dirty="0">
                <a:latin typeface="Arial"/>
                <a:cs typeface="Arial"/>
              </a:rPr>
              <a:t>х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п</a:t>
            </a:r>
            <a:r>
              <a:rPr sz="1300" spc="-10" dirty="0">
                <a:latin typeface="Arial"/>
                <a:cs typeface="Arial"/>
              </a:rPr>
              <a:t>р</a:t>
            </a:r>
            <a:r>
              <a:rPr sz="1300" spc="-20" dirty="0">
                <a:latin typeface="Arial"/>
                <a:cs typeface="Arial"/>
              </a:rPr>
              <a:t>и</a:t>
            </a:r>
            <a:r>
              <a:rPr sz="1300" spc="-15" dirty="0">
                <a:latin typeface="Arial"/>
                <a:cs typeface="Arial"/>
              </a:rPr>
              <a:t>ви</a:t>
            </a:r>
            <a:r>
              <a:rPr sz="1300" spc="-30" dirty="0">
                <a:latin typeface="Arial"/>
                <a:cs typeface="Arial"/>
              </a:rPr>
              <a:t>в</a:t>
            </a:r>
            <a:r>
              <a:rPr sz="1300" spc="-10" dirty="0">
                <a:latin typeface="Arial"/>
                <a:cs typeface="Arial"/>
              </a:rPr>
              <a:t>о</a:t>
            </a:r>
            <a:r>
              <a:rPr sz="1300" spc="-15" dirty="0">
                <a:latin typeface="Arial"/>
                <a:cs typeface="Arial"/>
              </a:rPr>
              <a:t>к</a:t>
            </a:r>
            <a:r>
              <a:rPr sz="1300" spc="-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6250" y="446927"/>
            <a:ext cx="2440305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ts val="3420"/>
              </a:lnSpc>
            </a:pPr>
            <a:r>
              <a:rPr sz="3000" b="1" spc="-145" dirty="0">
                <a:latin typeface="Arial"/>
                <a:cs typeface="Arial"/>
              </a:rPr>
              <a:t>Г</a:t>
            </a:r>
            <a:r>
              <a:rPr sz="3000" b="1" spc="-35" dirty="0">
                <a:latin typeface="Arial"/>
                <a:cs typeface="Arial"/>
              </a:rPr>
              <a:t>о</a:t>
            </a:r>
            <a:r>
              <a:rPr sz="3000" b="1" dirty="0">
                <a:latin typeface="Arial"/>
                <a:cs typeface="Arial"/>
              </a:rPr>
              <a:t>с</a:t>
            </a:r>
            <a:r>
              <a:rPr sz="3000" b="1" spc="-75" dirty="0">
                <a:latin typeface="Arial"/>
                <a:cs typeface="Arial"/>
              </a:rPr>
              <a:t>у</a:t>
            </a:r>
            <a:r>
              <a:rPr sz="3000" b="1" dirty="0">
                <a:latin typeface="Arial"/>
                <a:cs typeface="Arial"/>
              </a:rPr>
              <a:t>дар</a:t>
            </a:r>
            <a:r>
              <a:rPr sz="3000" b="1" spc="-15" dirty="0">
                <a:latin typeface="Arial"/>
                <a:cs typeface="Arial"/>
              </a:rPr>
              <a:t>с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spc="-35" dirty="0">
                <a:latin typeface="Arial"/>
                <a:cs typeface="Arial"/>
              </a:rPr>
              <a:t>в</a:t>
            </a:r>
            <a:r>
              <a:rPr sz="3000" b="1" dirty="0">
                <a:latin typeface="Arial"/>
                <a:cs typeface="Arial"/>
              </a:rPr>
              <a:t>о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390"/>
              </a:lnSpc>
            </a:pPr>
            <a:r>
              <a:rPr sz="3000" b="1" dirty="0">
                <a:latin typeface="Arial"/>
                <a:cs typeface="Arial"/>
              </a:rPr>
              <a:t>гаран</a:t>
            </a:r>
            <a:r>
              <a:rPr sz="3000" b="1" spc="-55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и</a:t>
            </a:r>
            <a:r>
              <a:rPr sz="3000" b="1" spc="-30" dirty="0">
                <a:latin typeface="Arial"/>
                <a:cs typeface="Arial"/>
              </a:rPr>
              <a:t>р</a:t>
            </a:r>
            <a:r>
              <a:rPr sz="3000" b="1" spc="-40" dirty="0">
                <a:latin typeface="Arial"/>
                <a:cs typeface="Arial"/>
              </a:rPr>
              <a:t>у</a:t>
            </a:r>
            <a:r>
              <a:rPr sz="3000" b="1" spc="-25" dirty="0">
                <a:latin typeface="Arial"/>
                <a:cs typeface="Arial"/>
              </a:rPr>
              <a:t>е</a:t>
            </a:r>
            <a:r>
              <a:rPr sz="3000" b="1" spc="-30" dirty="0">
                <a:latin typeface="Arial"/>
                <a:cs typeface="Arial"/>
              </a:rPr>
              <a:t>т</a:t>
            </a:r>
            <a:r>
              <a:rPr sz="3000" b="1" dirty="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686" y="1396031"/>
            <a:ext cx="4495800" cy="75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0000"/>
              </a:lnSpc>
            </a:pPr>
            <a:r>
              <a:rPr sz="1400" i="1" spc="-85" dirty="0">
                <a:latin typeface="Arial"/>
                <a:cs typeface="Arial"/>
              </a:rPr>
              <a:t>Г</a:t>
            </a:r>
            <a:r>
              <a:rPr sz="1400" i="1" dirty="0">
                <a:latin typeface="Arial"/>
                <a:cs typeface="Arial"/>
              </a:rPr>
              <a:t>о</a:t>
            </a:r>
            <a:r>
              <a:rPr sz="1400" i="1" spc="-10" dirty="0">
                <a:latin typeface="Arial"/>
                <a:cs typeface="Arial"/>
              </a:rPr>
              <a:t>с</a:t>
            </a:r>
            <a:r>
              <a:rPr sz="1400" i="1" dirty="0">
                <a:latin typeface="Arial"/>
                <a:cs typeface="Arial"/>
              </a:rPr>
              <a:t>удар</a:t>
            </a:r>
            <a:r>
              <a:rPr sz="1400" i="1" spc="-10" dirty="0">
                <a:latin typeface="Arial"/>
                <a:cs typeface="Arial"/>
              </a:rPr>
              <a:t>ст</a:t>
            </a:r>
            <a:r>
              <a:rPr sz="1400" i="1" spc="-40" dirty="0">
                <a:latin typeface="Arial"/>
                <a:cs typeface="Arial"/>
              </a:rPr>
              <a:t>в</a:t>
            </a:r>
            <a:r>
              <a:rPr sz="1400" i="1" spc="-15" dirty="0">
                <a:latin typeface="Arial"/>
                <a:cs typeface="Arial"/>
              </a:rPr>
              <a:t>е</a:t>
            </a:r>
            <a:r>
              <a:rPr sz="1400" i="1" spc="-10" dirty="0">
                <a:latin typeface="Arial"/>
                <a:cs typeface="Arial"/>
              </a:rPr>
              <a:t>нн</a:t>
            </a:r>
            <a:r>
              <a:rPr sz="1400" i="1" dirty="0">
                <a:latin typeface="Arial"/>
                <a:cs typeface="Arial"/>
              </a:rPr>
              <a:t>ая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п</a:t>
            </a:r>
            <a:r>
              <a:rPr sz="1400" i="1" spc="-40" dirty="0">
                <a:latin typeface="Arial"/>
                <a:cs typeface="Arial"/>
              </a:rPr>
              <a:t>о</a:t>
            </a:r>
            <a:r>
              <a:rPr sz="1400" i="1" dirty="0">
                <a:latin typeface="Arial"/>
                <a:cs typeface="Arial"/>
              </a:rPr>
              <a:t>ли</a:t>
            </a:r>
            <a:r>
              <a:rPr sz="1400" i="1" spc="-15" dirty="0">
                <a:latin typeface="Arial"/>
                <a:cs typeface="Arial"/>
              </a:rPr>
              <a:t>т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-10" dirty="0">
                <a:latin typeface="Arial"/>
                <a:cs typeface="Arial"/>
              </a:rPr>
              <a:t>к</a:t>
            </a:r>
            <a:r>
              <a:rPr sz="1400" i="1" dirty="0">
                <a:latin typeface="Arial"/>
                <a:cs typeface="Arial"/>
              </a:rPr>
              <a:t>а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5" dirty="0">
                <a:latin typeface="Arial"/>
                <a:cs typeface="Arial"/>
              </a:rPr>
              <a:t>Р</a:t>
            </a:r>
            <a:r>
              <a:rPr sz="1400" i="1" dirty="0">
                <a:latin typeface="Arial"/>
                <a:cs typeface="Arial"/>
              </a:rPr>
              <a:t>ос</a:t>
            </a:r>
            <a:r>
              <a:rPr sz="1400" i="1" spc="5" dirty="0">
                <a:latin typeface="Arial"/>
                <a:cs typeface="Arial"/>
              </a:rPr>
              <a:t>с</a:t>
            </a:r>
            <a:r>
              <a:rPr sz="1400" i="1" dirty="0">
                <a:latin typeface="Arial"/>
                <a:cs typeface="Arial"/>
              </a:rPr>
              <a:t>ийск</a:t>
            </a:r>
            <a:r>
              <a:rPr sz="1400" i="1" spc="-5" dirty="0">
                <a:latin typeface="Arial"/>
                <a:cs typeface="Arial"/>
              </a:rPr>
              <a:t>о</a:t>
            </a:r>
            <a:r>
              <a:rPr sz="1400" i="1" dirty="0">
                <a:latin typeface="Arial"/>
                <a:cs typeface="Arial"/>
              </a:rPr>
              <a:t>й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Ф</a:t>
            </a:r>
            <a:r>
              <a:rPr sz="1400" i="1" spc="-20" dirty="0">
                <a:latin typeface="Arial"/>
                <a:cs typeface="Arial"/>
              </a:rPr>
              <a:t>е</a:t>
            </a:r>
            <a:r>
              <a:rPr sz="1400" i="1" dirty="0">
                <a:latin typeface="Arial"/>
                <a:cs typeface="Arial"/>
              </a:rPr>
              <a:t>дерац</a:t>
            </a:r>
            <a:r>
              <a:rPr sz="1400" i="1" spc="-10" dirty="0">
                <a:latin typeface="Arial"/>
                <a:cs typeface="Arial"/>
              </a:rPr>
              <a:t>и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 о</a:t>
            </a:r>
            <a:r>
              <a:rPr sz="1400" i="1" spc="-35" dirty="0">
                <a:latin typeface="Arial"/>
                <a:cs typeface="Arial"/>
              </a:rPr>
              <a:t>б</a:t>
            </a:r>
            <a:r>
              <a:rPr sz="1400" i="1" dirty="0">
                <a:latin typeface="Arial"/>
                <a:cs typeface="Arial"/>
              </a:rPr>
              <a:t>лас</a:t>
            </a:r>
            <a:r>
              <a:rPr sz="1400" i="1" spc="-10" dirty="0">
                <a:latin typeface="Arial"/>
                <a:cs typeface="Arial"/>
              </a:rPr>
              <a:t>т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им</a:t>
            </a:r>
            <a:r>
              <a:rPr sz="1400" i="1" spc="-20" dirty="0">
                <a:latin typeface="Arial"/>
                <a:cs typeface="Arial"/>
              </a:rPr>
              <a:t>м</a:t>
            </a:r>
            <a:r>
              <a:rPr sz="1400" i="1" dirty="0">
                <a:latin typeface="Arial"/>
                <a:cs typeface="Arial"/>
              </a:rPr>
              <a:t>ун</a:t>
            </a:r>
            <a:r>
              <a:rPr sz="1400" i="1" spc="-5" dirty="0">
                <a:latin typeface="Arial"/>
                <a:cs typeface="Arial"/>
              </a:rPr>
              <a:t>о</a:t>
            </a:r>
            <a:r>
              <a:rPr sz="1400" i="1" dirty="0">
                <a:latin typeface="Arial"/>
                <a:cs typeface="Arial"/>
              </a:rPr>
              <a:t>п</a:t>
            </a:r>
            <a:r>
              <a:rPr sz="1400" i="1" spc="-5" dirty="0">
                <a:latin typeface="Arial"/>
                <a:cs typeface="Arial"/>
              </a:rPr>
              <a:t>р</a:t>
            </a:r>
            <a:r>
              <a:rPr sz="1400" i="1" dirty="0">
                <a:latin typeface="Arial"/>
                <a:cs typeface="Arial"/>
              </a:rPr>
              <a:t>офила</a:t>
            </a:r>
            <a:r>
              <a:rPr sz="1400" i="1" spc="5" dirty="0">
                <a:latin typeface="Arial"/>
                <a:cs typeface="Arial"/>
              </a:rPr>
              <a:t>к</a:t>
            </a:r>
            <a:r>
              <a:rPr sz="1400" i="1" spc="-10" dirty="0">
                <a:latin typeface="Arial"/>
                <a:cs typeface="Arial"/>
              </a:rPr>
              <a:t>т</a:t>
            </a:r>
            <a:r>
              <a:rPr sz="1400" i="1" dirty="0">
                <a:latin typeface="Arial"/>
                <a:cs typeface="Arial"/>
              </a:rPr>
              <a:t>ики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</a:t>
            </a:r>
            <a:r>
              <a:rPr sz="1400" i="1" spc="-20" dirty="0">
                <a:latin typeface="Arial"/>
                <a:cs typeface="Arial"/>
              </a:rPr>
              <a:t>а</a:t>
            </a:r>
            <a:r>
              <a:rPr sz="1400" i="1" dirty="0">
                <a:latin typeface="Arial"/>
                <a:cs typeface="Arial"/>
              </a:rPr>
              <a:t>п</a:t>
            </a:r>
            <a:r>
              <a:rPr sz="1400" i="1" spc="-5" dirty="0">
                <a:latin typeface="Arial"/>
                <a:cs typeface="Arial"/>
              </a:rPr>
              <a:t>р</a:t>
            </a:r>
            <a:r>
              <a:rPr sz="1400" i="1" dirty="0">
                <a:latin typeface="Arial"/>
                <a:cs typeface="Arial"/>
              </a:rPr>
              <a:t>а</a:t>
            </a:r>
            <a:r>
              <a:rPr sz="1400" i="1" spc="-50" dirty="0">
                <a:latin typeface="Arial"/>
                <a:cs typeface="Arial"/>
              </a:rPr>
              <a:t>в</a:t>
            </a:r>
            <a:r>
              <a:rPr sz="1400" i="1" dirty="0">
                <a:latin typeface="Arial"/>
                <a:cs typeface="Arial"/>
              </a:rPr>
              <a:t>ле</a:t>
            </a:r>
            <a:r>
              <a:rPr sz="1400" i="1" spc="-5" dirty="0">
                <a:latin typeface="Arial"/>
                <a:cs typeface="Arial"/>
              </a:rPr>
              <a:t>н</a:t>
            </a:r>
            <a:r>
              <a:rPr sz="1400" i="1" dirty="0">
                <a:latin typeface="Arial"/>
                <a:cs typeface="Arial"/>
              </a:rPr>
              <a:t>а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на п</a:t>
            </a:r>
            <a:r>
              <a:rPr sz="1400" i="1" spc="-5" dirty="0">
                <a:latin typeface="Arial"/>
                <a:cs typeface="Arial"/>
              </a:rPr>
              <a:t>р</a:t>
            </a:r>
            <a:r>
              <a:rPr sz="1400" i="1" spc="-15" dirty="0">
                <a:latin typeface="Arial"/>
                <a:cs typeface="Arial"/>
              </a:rPr>
              <a:t>е</a:t>
            </a:r>
            <a:r>
              <a:rPr sz="1400" i="1" spc="-10" dirty="0">
                <a:latin typeface="Arial"/>
                <a:cs typeface="Arial"/>
              </a:rPr>
              <a:t>д</a:t>
            </a:r>
            <a:r>
              <a:rPr sz="1400" i="1" dirty="0">
                <a:latin typeface="Arial"/>
                <a:cs typeface="Arial"/>
              </a:rPr>
              <a:t>уп</a:t>
            </a:r>
            <a:r>
              <a:rPr sz="1400" i="1" spc="-5" dirty="0">
                <a:latin typeface="Arial"/>
                <a:cs typeface="Arial"/>
              </a:rPr>
              <a:t>р</a:t>
            </a:r>
            <a:r>
              <a:rPr sz="1400" i="1" spc="-15" dirty="0">
                <a:latin typeface="Arial"/>
                <a:cs typeface="Arial"/>
              </a:rPr>
              <a:t>е</a:t>
            </a:r>
            <a:r>
              <a:rPr sz="1400" i="1" spc="-10" dirty="0">
                <a:latin typeface="Arial"/>
                <a:cs typeface="Arial"/>
              </a:rPr>
              <a:t>ж</a:t>
            </a:r>
            <a:r>
              <a:rPr sz="1400" i="1" dirty="0">
                <a:latin typeface="Arial"/>
                <a:cs typeface="Arial"/>
              </a:rPr>
              <a:t>дение,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ограничение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расп</a:t>
            </a:r>
            <a:r>
              <a:rPr sz="1400" i="1" spc="-5" dirty="0">
                <a:latin typeface="Arial"/>
                <a:cs typeface="Arial"/>
              </a:rPr>
              <a:t>р</a:t>
            </a:r>
            <a:r>
              <a:rPr sz="1400" i="1" dirty="0">
                <a:latin typeface="Arial"/>
                <a:cs typeface="Arial"/>
              </a:rPr>
              <a:t>ос</a:t>
            </a:r>
            <a:r>
              <a:rPr sz="1400" i="1" spc="-20" dirty="0">
                <a:latin typeface="Arial"/>
                <a:cs typeface="Arial"/>
              </a:rPr>
              <a:t>т</a:t>
            </a:r>
            <a:r>
              <a:rPr sz="1400" i="1" spc="-15" dirty="0">
                <a:latin typeface="Arial"/>
                <a:cs typeface="Arial"/>
              </a:rPr>
              <a:t>р</a:t>
            </a:r>
            <a:r>
              <a:rPr sz="1400" i="1" dirty="0">
                <a:latin typeface="Arial"/>
                <a:cs typeface="Arial"/>
              </a:rPr>
              <a:t>а</a:t>
            </a:r>
            <a:r>
              <a:rPr sz="1400" i="1" spc="-5" dirty="0">
                <a:latin typeface="Arial"/>
                <a:cs typeface="Arial"/>
              </a:rPr>
              <a:t>н</a:t>
            </a:r>
            <a:r>
              <a:rPr sz="1400" i="1" dirty="0">
                <a:latin typeface="Arial"/>
                <a:cs typeface="Arial"/>
              </a:rPr>
              <a:t>е</a:t>
            </a:r>
            <a:r>
              <a:rPr sz="1400" i="1" spc="-5" dirty="0">
                <a:latin typeface="Arial"/>
                <a:cs typeface="Arial"/>
              </a:rPr>
              <a:t>н</a:t>
            </a:r>
            <a:r>
              <a:rPr sz="1400" i="1" dirty="0">
                <a:latin typeface="Arial"/>
                <a:cs typeface="Arial"/>
              </a:rPr>
              <a:t>ия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 ликв</a:t>
            </a:r>
            <a:r>
              <a:rPr sz="1400" i="1" spc="-5" dirty="0">
                <a:latin typeface="Arial"/>
                <a:cs typeface="Arial"/>
              </a:rPr>
              <a:t>и</a:t>
            </a:r>
            <a:r>
              <a:rPr sz="1400" i="1" dirty="0">
                <a:latin typeface="Arial"/>
                <a:cs typeface="Arial"/>
              </a:rPr>
              <a:t>дацию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-5" dirty="0">
                <a:latin typeface="Arial"/>
                <a:cs typeface="Arial"/>
              </a:rPr>
              <a:t>н</a:t>
            </a:r>
            <a:r>
              <a:rPr sz="1400" i="1" spc="10" dirty="0">
                <a:latin typeface="Arial"/>
                <a:cs typeface="Arial"/>
              </a:rPr>
              <a:t>ф</a:t>
            </a:r>
            <a:r>
              <a:rPr sz="1400" i="1" dirty="0">
                <a:latin typeface="Arial"/>
                <a:cs typeface="Arial"/>
              </a:rPr>
              <a:t>екцио</a:t>
            </a:r>
            <a:r>
              <a:rPr sz="1400" i="1" spc="-10" dirty="0">
                <a:latin typeface="Arial"/>
                <a:cs typeface="Arial"/>
              </a:rPr>
              <a:t>н</a:t>
            </a:r>
            <a:r>
              <a:rPr sz="1400" i="1" dirty="0">
                <a:latin typeface="Arial"/>
                <a:cs typeface="Arial"/>
              </a:rPr>
              <a:t>н</a:t>
            </a:r>
            <a:r>
              <a:rPr sz="1400" i="1" spc="-10" dirty="0">
                <a:latin typeface="Arial"/>
                <a:cs typeface="Arial"/>
              </a:rPr>
              <a:t>ы</a:t>
            </a:r>
            <a:r>
              <a:rPr sz="1400" i="1" dirty="0">
                <a:latin typeface="Arial"/>
                <a:cs typeface="Arial"/>
              </a:rPr>
              <a:t>х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б</a:t>
            </a:r>
            <a:r>
              <a:rPr sz="1400" i="1" spc="-35" dirty="0">
                <a:latin typeface="Arial"/>
                <a:cs typeface="Arial"/>
              </a:rPr>
              <a:t>о</a:t>
            </a:r>
            <a:r>
              <a:rPr sz="1400" i="1" dirty="0">
                <a:latin typeface="Arial"/>
                <a:cs typeface="Arial"/>
              </a:rPr>
              <a:t>л</a:t>
            </a:r>
            <a:r>
              <a:rPr sz="1400" i="1" spc="-15" dirty="0">
                <a:latin typeface="Arial"/>
                <a:cs typeface="Arial"/>
              </a:rPr>
              <a:t>е</a:t>
            </a:r>
            <a:r>
              <a:rPr sz="1400" i="1" spc="-5" dirty="0">
                <a:latin typeface="Arial"/>
                <a:cs typeface="Arial"/>
              </a:rPr>
              <a:t>з</a:t>
            </a:r>
            <a:r>
              <a:rPr sz="1400" i="1" dirty="0">
                <a:latin typeface="Arial"/>
                <a:cs typeface="Arial"/>
              </a:rPr>
              <a:t>н</a:t>
            </a:r>
            <a:r>
              <a:rPr sz="1400" i="1" spc="-5" dirty="0">
                <a:latin typeface="Arial"/>
                <a:cs typeface="Arial"/>
              </a:rPr>
              <a:t>е</a:t>
            </a:r>
            <a:r>
              <a:rPr sz="1400" i="1" dirty="0"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67102" y="0"/>
            <a:ext cx="8824897" cy="6857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8867" y="426719"/>
            <a:ext cx="2903219" cy="59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" y="2412491"/>
            <a:ext cx="12176760" cy="4445635"/>
          </a:xfrm>
          <a:custGeom>
            <a:avLst/>
            <a:gdLst/>
            <a:ahLst/>
            <a:cxnLst/>
            <a:rect l="l" t="t" r="r" b="b"/>
            <a:pathLst>
              <a:path w="12176760" h="4445634">
                <a:moveTo>
                  <a:pt x="0" y="4445508"/>
                </a:moveTo>
                <a:lnTo>
                  <a:pt x="12176760" y="4445508"/>
                </a:lnTo>
                <a:lnTo>
                  <a:pt x="12176760" y="0"/>
                </a:lnTo>
                <a:lnTo>
                  <a:pt x="0" y="0"/>
                </a:lnTo>
                <a:lnTo>
                  <a:pt x="0" y="4445508"/>
                </a:lnTo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18303" y="466344"/>
            <a:ext cx="2784475" cy="47879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33655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Пне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мо</a:t>
            </a:r>
            <a:r>
              <a:rPr sz="3000" spc="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окк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92895" y="3668267"/>
            <a:ext cx="180340" cy="207645"/>
          </a:xfrm>
          <a:custGeom>
            <a:avLst/>
            <a:gdLst/>
            <a:ahLst/>
            <a:cxnLst/>
            <a:rect l="l" t="t" r="r" b="b"/>
            <a:pathLst>
              <a:path w="180340" h="207645">
                <a:moveTo>
                  <a:pt x="0" y="0"/>
                </a:moveTo>
                <a:lnTo>
                  <a:pt x="0" y="207263"/>
                </a:lnTo>
                <a:lnTo>
                  <a:pt x="179831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51" y="2557272"/>
            <a:ext cx="2961640" cy="433070"/>
          </a:xfrm>
          <a:custGeom>
            <a:avLst/>
            <a:gdLst/>
            <a:ahLst/>
            <a:cxnLst/>
            <a:rect l="l" t="t" r="r" b="b"/>
            <a:pathLst>
              <a:path w="2961640" h="433069">
                <a:moveTo>
                  <a:pt x="0" y="432815"/>
                </a:moveTo>
                <a:lnTo>
                  <a:pt x="2961132" y="432815"/>
                </a:lnTo>
                <a:lnTo>
                  <a:pt x="2961132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9535" y="2555748"/>
            <a:ext cx="2997835" cy="433070"/>
          </a:xfrm>
          <a:custGeom>
            <a:avLst/>
            <a:gdLst/>
            <a:ahLst/>
            <a:cxnLst/>
            <a:rect l="l" t="t" r="r" b="b"/>
            <a:pathLst>
              <a:path w="2997834" h="433069">
                <a:moveTo>
                  <a:pt x="0" y="432815"/>
                </a:moveTo>
                <a:lnTo>
                  <a:pt x="2997707" y="432815"/>
                </a:lnTo>
                <a:lnTo>
                  <a:pt x="2997707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7958" y="1119090"/>
            <a:ext cx="10213975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730"/>
              </a:lnSpc>
            </a:pPr>
            <a:r>
              <a:rPr sz="1600" i="1" spc="-20" dirty="0">
                <a:latin typeface="Arial"/>
                <a:cs typeface="Arial"/>
              </a:rPr>
              <a:t>П</a:t>
            </a:r>
            <a:r>
              <a:rPr sz="1600" i="1" spc="-10" dirty="0">
                <a:latin typeface="Arial"/>
                <a:cs typeface="Arial"/>
              </a:rPr>
              <a:t>не</a:t>
            </a:r>
            <a:r>
              <a:rPr sz="1600" i="1" spc="-5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мококк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я</a:t>
            </a:r>
            <a:r>
              <a:rPr sz="1600" i="1" spc="-6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ля</a:t>
            </a:r>
            <a:r>
              <a:rPr sz="1600" i="1" spc="-25" dirty="0">
                <a:latin typeface="Arial"/>
                <a:cs typeface="Arial"/>
              </a:rPr>
              <a:t>е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ся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наиб</a:t>
            </a:r>
            <a:r>
              <a:rPr sz="1600" i="1" spc="-50" dirty="0">
                <a:latin typeface="Arial"/>
                <a:cs typeface="Arial"/>
              </a:rPr>
              <a:t>о</a:t>
            </a:r>
            <a:r>
              <a:rPr sz="1600" i="1" spc="-10" dirty="0">
                <a:latin typeface="Arial"/>
                <a:cs typeface="Arial"/>
              </a:rPr>
              <a:t>лее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ча</a:t>
            </a:r>
            <a:r>
              <a:rPr sz="1600" i="1" spc="-5" dirty="0">
                <a:latin typeface="Arial"/>
                <a:cs typeface="Arial"/>
              </a:rPr>
              <a:t>с</a:t>
            </a:r>
            <a:r>
              <a:rPr sz="1600" i="1" spc="-25" dirty="0">
                <a:latin typeface="Arial"/>
                <a:cs typeface="Arial"/>
              </a:rPr>
              <a:t>т</a:t>
            </a:r>
            <a:r>
              <a:rPr sz="1600" i="1" spc="-15" dirty="0">
                <a:latin typeface="Arial"/>
                <a:cs typeface="Arial"/>
              </a:rPr>
              <a:t>ым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5" dirty="0">
                <a:latin typeface="Arial"/>
                <a:cs typeface="Arial"/>
              </a:rPr>
              <a:t>в</a:t>
            </a:r>
            <a:r>
              <a:rPr sz="1600" i="1" spc="-25" dirty="0">
                <a:latin typeface="Arial"/>
                <a:cs typeface="Arial"/>
              </a:rPr>
              <a:t>о</a:t>
            </a:r>
            <a:r>
              <a:rPr sz="1600" i="1" spc="-20" dirty="0">
                <a:latin typeface="Arial"/>
                <a:cs typeface="Arial"/>
              </a:rPr>
              <a:t>з</a:t>
            </a:r>
            <a:r>
              <a:rPr sz="1600" i="1" spc="-50" dirty="0">
                <a:latin typeface="Arial"/>
                <a:cs typeface="Arial"/>
              </a:rPr>
              <a:t>б</a:t>
            </a:r>
            <a:r>
              <a:rPr sz="1600" i="1" spc="-10" dirty="0">
                <a:latin typeface="Arial"/>
                <a:cs typeface="Arial"/>
              </a:rPr>
              <a:t>уди</a:t>
            </a:r>
            <a:r>
              <a:rPr sz="1600" i="1" spc="-25" dirty="0">
                <a:latin typeface="Arial"/>
                <a:cs typeface="Arial"/>
              </a:rPr>
              <a:t>т</a:t>
            </a:r>
            <a:r>
              <a:rPr sz="1600" i="1" spc="-60" dirty="0">
                <a:latin typeface="Arial"/>
                <a:cs typeface="Arial"/>
              </a:rPr>
              <a:t>е</a:t>
            </a:r>
            <a:r>
              <a:rPr sz="1600" i="1" spc="-10" dirty="0">
                <a:latin typeface="Arial"/>
                <a:cs typeface="Arial"/>
              </a:rPr>
              <a:t>л</a:t>
            </a:r>
            <a:r>
              <a:rPr sz="1600" i="1" spc="-25" dirty="0">
                <a:latin typeface="Arial"/>
                <a:cs typeface="Arial"/>
              </a:rPr>
              <a:t>е</a:t>
            </a:r>
            <a:r>
              <a:rPr sz="1600" i="1" spc="-15" dirty="0">
                <a:latin typeface="Arial"/>
                <a:cs typeface="Arial"/>
              </a:rPr>
              <a:t>м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пне</a:t>
            </a:r>
            <a:r>
              <a:rPr sz="1600" i="1" spc="-5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монии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(</a:t>
            </a:r>
            <a:r>
              <a:rPr sz="1600" i="1" spc="-5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осп</a:t>
            </a:r>
            <a:r>
              <a:rPr sz="1600" i="1" spc="-25" dirty="0">
                <a:latin typeface="Arial"/>
                <a:cs typeface="Arial"/>
              </a:rPr>
              <a:t>а</a:t>
            </a:r>
            <a:r>
              <a:rPr sz="1600" i="1" spc="-10" dirty="0">
                <a:latin typeface="Arial"/>
                <a:cs typeface="Arial"/>
              </a:rPr>
              <a:t>ление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легки</a:t>
            </a:r>
            <a:r>
              <a:rPr sz="1600" i="1" spc="-5" dirty="0">
                <a:latin typeface="Arial"/>
                <a:cs typeface="Arial"/>
              </a:rPr>
              <a:t>х),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причиной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-25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и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а, мени</a:t>
            </a:r>
            <a:r>
              <a:rPr sz="1600" i="1" spc="-15" dirty="0">
                <a:latin typeface="Arial"/>
                <a:cs typeface="Arial"/>
              </a:rPr>
              <a:t>н</a:t>
            </a:r>
            <a:r>
              <a:rPr sz="1600" i="1" spc="-10" dirty="0">
                <a:latin typeface="Arial"/>
                <a:cs typeface="Arial"/>
              </a:rPr>
              <a:t>ги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а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сепсиса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31115" algn="ct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Ж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ИЯ: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38970" y="3645501"/>
            <a:ext cx="198437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100"/>
              </a:lnSpc>
            </a:pPr>
            <a:r>
              <a:rPr sz="1600" spc="-20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рай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</a:t>
            </a:r>
            <a:r>
              <a:rPr sz="1600" spc="-5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виде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естных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реакц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5468" y="2674620"/>
            <a:ext cx="2997835" cy="433070"/>
          </a:xfrm>
          <a:custGeom>
            <a:avLst/>
            <a:gdLst/>
            <a:ahLst/>
            <a:cxnLst/>
            <a:rect l="l" t="t" r="r" b="b"/>
            <a:pathLst>
              <a:path w="2997835" h="433069">
                <a:moveTo>
                  <a:pt x="0" y="432815"/>
                </a:moveTo>
                <a:lnTo>
                  <a:pt x="2997708" y="432815"/>
                </a:lnTo>
                <a:lnTo>
                  <a:pt x="2997708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63711" y="2644139"/>
            <a:ext cx="2961640" cy="433070"/>
          </a:xfrm>
          <a:custGeom>
            <a:avLst/>
            <a:gdLst/>
            <a:ahLst/>
            <a:cxnLst/>
            <a:rect l="l" t="t" r="r" b="b"/>
            <a:pathLst>
              <a:path w="2961640" h="433069">
                <a:moveTo>
                  <a:pt x="0" y="432815"/>
                </a:moveTo>
                <a:lnTo>
                  <a:pt x="2961131" y="432815"/>
                </a:lnTo>
                <a:lnTo>
                  <a:pt x="2961131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7794" y="2769290"/>
            <a:ext cx="199961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аб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ании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9520" y="2701599"/>
            <a:ext cx="18808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е п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8586" y="3378547"/>
            <a:ext cx="1996439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ЛЕ</a:t>
            </a:r>
            <a:r>
              <a:rPr sz="1600" b="1" spc="-114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ЛЬН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ТЬ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т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10"/>
              </a:lnSpc>
            </a:pPr>
            <a:r>
              <a:rPr sz="1600" spc="-10" dirty="0">
                <a:latin typeface="Arial"/>
                <a:cs typeface="Arial"/>
              </a:rPr>
              <a:t>п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20" dirty="0">
                <a:latin typeface="Arial"/>
                <a:cs typeface="Arial"/>
              </a:rPr>
              <a:t>вм</a:t>
            </a:r>
            <a:r>
              <a:rPr sz="1600" spc="-10" dirty="0">
                <a:latin typeface="Arial"/>
                <a:cs typeface="Arial"/>
              </a:rPr>
              <a:t>он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6031" y="3364991"/>
            <a:ext cx="231775" cy="208915"/>
          </a:xfrm>
          <a:custGeom>
            <a:avLst/>
            <a:gdLst/>
            <a:ahLst/>
            <a:cxnLst/>
            <a:rect l="l" t="t" r="r" b="b"/>
            <a:pathLst>
              <a:path w="231775" h="208914">
                <a:moveTo>
                  <a:pt x="0" y="0"/>
                </a:moveTo>
                <a:lnTo>
                  <a:pt x="0" y="208787"/>
                </a:lnTo>
                <a:lnTo>
                  <a:pt x="231647" y="104394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7801" y="3871434"/>
            <a:ext cx="16795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Пне</a:t>
            </a:r>
            <a:r>
              <a:rPr sz="1600" spc="-20" dirty="0">
                <a:latin typeface="Arial"/>
                <a:cs typeface="Arial"/>
              </a:rPr>
              <a:t>вм</a:t>
            </a:r>
            <a:r>
              <a:rPr sz="1600" spc="-10" dirty="0">
                <a:latin typeface="Arial"/>
                <a:cs typeface="Arial"/>
              </a:rPr>
              <a:t>он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70%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4508" y="3834384"/>
            <a:ext cx="212090" cy="208915"/>
          </a:xfrm>
          <a:custGeom>
            <a:avLst/>
            <a:gdLst/>
            <a:ahLst/>
            <a:cxnLst/>
            <a:rect l="l" t="t" r="r" b="b"/>
            <a:pathLst>
              <a:path w="212090" h="208914">
                <a:moveTo>
                  <a:pt x="0" y="0"/>
                </a:moveTo>
                <a:lnTo>
                  <a:pt x="0" y="208788"/>
                </a:lnTo>
                <a:lnTo>
                  <a:pt x="211836" y="104394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031" y="4276344"/>
            <a:ext cx="212090" cy="208915"/>
          </a:xfrm>
          <a:custGeom>
            <a:avLst/>
            <a:gdLst/>
            <a:ahLst/>
            <a:cxnLst/>
            <a:rect l="l" t="t" r="r" b="b"/>
            <a:pathLst>
              <a:path w="212090" h="208914">
                <a:moveTo>
                  <a:pt x="0" y="0"/>
                </a:moveTo>
                <a:lnTo>
                  <a:pt x="0" y="208787"/>
                </a:lnTo>
                <a:lnTo>
                  <a:pt x="211836" y="104393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648" y="3823715"/>
            <a:ext cx="2536190" cy="0"/>
          </a:xfrm>
          <a:custGeom>
            <a:avLst/>
            <a:gdLst/>
            <a:ahLst/>
            <a:cxnLst/>
            <a:rect l="l" t="t" r="r" b="b"/>
            <a:pathLst>
              <a:path w="2536190">
                <a:moveTo>
                  <a:pt x="0" y="0"/>
                </a:moveTo>
                <a:lnTo>
                  <a:pt x="2535809" y="0"/>
                </a:lnTo>
              </a:path>
            </a:pathLst>
          </a:custGeom>
          <a:ln w="6096">
            <a:solidFill>
              <a:srgbClr val="EEA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268" y="4512564"/>
            <a:ext cx="2536190" cy="0"/>
          </a:xfrm>
          <a:custGeom>
            <a:avLst/>
            <a:gdLst/>
            <a:ahLst/>
            <a:cxnLst/>
            <a:rect l="l" t="t" r="r" b="b"/>
            <a:pathLst>
              <a:path w="2536190">
                <a:moveTo>
                  <a:pt x="0" y="0"/>
                </a:moveTo>
                <a:lnTo>
                  <a:pt x="2535809" y="0"/>
                </a:lnTo>
              </a:path>
            </a:pathLst>
          </a:custGeom>
          <a:ln w="6096">
            <a:solidFill>
              <a:srgbClr val="EEA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6031" y="4957571"/>
            <a:ext cx="212090" cy="208915"/>
          </a:xfrm>
          <a:custGeom>
            <a:avLst/>
            <a:gdLst/>
            <a:ahLst/>
            <a:cxnLst/>
            <a:rect l="l" t="t" r="r" b="b"/>
            <a:pathLst>
              <a:path w="212090" h="208914">
                <a:moveTo>
                  <a:pt x="0" y="0"/>
                </a:moveTo>
                <a:lnTo>
                  <a:pt x="0" y="208787"/>
                </a:lnTo>
                <a:lnTo>
                  <a:pt x="211836" y="104393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648" y="4154423"/>
            <a:ext cx="2536190" cy="0"/>
          </a:xfrm>
          <a:custGeom>
            <a:avLst/>
            <a:gdLst/>
            <a:ahLst/>
            <a:cxnLst/>
            <a:rect l="l" t="t" r="r" b="b"/>
            <a:pathLst>
              <a:path w="2536190">
                <a:moveTo>
                  <a:pt x="0" y="0"/>
                </a:moveTo>
                <a:lnTo>
                  <a:pt x="2535809" y="0"/>
                </a:lnTo>
              </a:path>
            </a:pathLst>
          </a:custGeom>
          <a:ln w="6096">
            <a:solidFill>
              <a:srgbClr val="EEA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8119" y="4240496"/>
            <a:ext cx="2914650" cy="208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9075" indent="3175">
              <a:lnSpc>
                <a:spcPct val="147000"/>
              </a:lnSpc>
            </a:pPr>
            <a:r>
              <a:rPr sz="1600" spc="-15" dirty="0">
                <a:latin typeface="Arial"/>
                <a:cs typeface="Arial"/>
              </a:rPr>
              <a:t>Ср</a:t>
            </a:r>
            <a:r>
              <a:rPr sz="1600" spc="-5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д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ий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тит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25%</a:t>
            </a:r>
            <a:r>
              <a:rPr sz="1600" spc="-5" dirty="0">
                <a:latin typeface="Arial"/>
                <a:cs typeface="Arial"/>
              </a:rPr>
              <a:t> М</a:t>
            </a:r>
            <a:r>
              <a:rPr sz="1600" spc="-10" dirty="0">
                <a:latin typeface="Arial"/>
                <a:cs typeface="Arial"/>
              </a:rPr>
              <a:t>ен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гит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т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15%</a:t>
            </a:r>
            <a:r>
              <a:rPr sz="1600" spc="-10" dirty="0">
                <a:latin typeface="Arial"/>
                <a:cs typeface="Arial"/>
              </a:rPr>
              <a:t> А</a:t>
            </a:r>
            <a:r>
              <a:rPr sz="1600" spc="-25" dirty="0">
                <a:latin typeface="Arial"/>
                <a:cs typeface="Arial"/>
              </a:rPr>
              <a:t>б</a:t>
            </a:r>
            <a:r>
              <a:rPr sz="1600" spc="-10" dirty="0">
                <a:latin typeface="Arial"/>
                <a:cs typeface="Arial"/>
              </a:rPr>
              <a:t>с</a:t>
            </a:r>
            <a:r>
              <a:rPr sz="1600" spc="-25" dirty="0">
                <a:latin typeface="Arial"/>
                <a:cs typeface="Arial"/>
              </a:rPr>
              <a:t>ц</a:t>
            </a:r>
            <a:r>
              <a:rPr sz="1600" spc="-10" dirty="0">
                <a:latin typeface="Arial"/>
                <a:cs typeface="Arial"/>
              </a:rPr>
              <a:t>есс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легк</a:t>
            </a:r>
            <a:r>
              <a:rPr sz="1600" spc="-20" dirty="0">
                <a:latin typeface="Arial"/>
                <a:cs typeface="Arial"/>
              </a:rPr>
              <a:t>их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эпилеп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15" dirty="0">
                <a:latin typeface="Arial"/>
                <a:cs typeface="Arial"/>
              </a:rPr>
              <a:t>я</a:t>
            </a:r>
            <a:r>
              <a:rPr sz="1600" spc="-5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4604">
              <a:lnSpc>
                <a:spcPts val="1290"/>
              </a:lnSpc>
            </a:pPr>
            <a:r>
              <a:rPr sz="1600" spc="-10" dirty="0">
                <a:latin typeface="Arial"/>
                <a:cs typeface="Arial"/>
              </a:rPr>
              <a:t>с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45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с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-195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20" dirty="0">
                <a:latin typeface="Arial"/>
                <a:cs typeface="Arial"/>
              </a:rPr>
              <a:t>йм</a:t>
            </a:r>
            <a:r>
              <a:rPr sz="1600" spc="-10" dirty="0">
                <a:latin typeface="Arial"/>
                <a:cs typeface="Arial"/>
              </a:rPr>
              <a:t>ор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95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лари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ги</a:t>
            </a:r>
            <a:r>
              <a:rPr sz="1600" spc="-195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4604" marR="5080">
              <a:lnSpc>
                <a:spcPct val="78100"/>
              </a:lnSpc>
              <a:spcBef>
                <a:spcPts val="210"/>
              </a:spcBef>
            </a:pPr>
            <a:r>
              <a:rPr sz="1600" spc="-10" dirty="0">
                <a:latin typeface="Arial"/>
                <a:cs typeface="Arial"/>
              </a:rPr>
              <a:t>тра</a:t>
            </a:r>
            <a:r>
              <a:rPr sz="1600" spc="-30" dirty="0">
                <a:latin typeface="Arial"/>
                <a:cs typeface="Arial"/>
              </a:rPr>
              <a:t>х</a:t>
            </a:r>
            <a:r>
              <a:rPr sz="1600" spc="-10" dirty="0">
                <a:latin typeface="Arial"/>
                <a:cs typeface="Arial"/>
              </a:rPr>
              <a:t>еи</a:t>
            </a:r>
            <a:r>
              <a:rPr sz="1600" spc="-195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бро</a:t>
            </a:r>
            <a:r>
              <a:rPr sz="1600" spc="-20" dirty="0">
                <a:latin typeface="Arial"/>
                <a:cs typeface="Arial"/>
              </a:rPr>
              <a:t>нх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195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сепсис, септи</a:t>
            </a:r>
            <a:r>
              <a:rPr sz="1600" spc="-20" dirty="0">
                <a:latin typeface="Arial"/>
                <a:cs typeface="Arial"/>
              </a:rPr>
              <a:t>ч</a:t>
            </a:r>
            <a:r>
              <a:rPr sz="1600" spc="-10" dirty="0">
                <a:latin typeface="Arial"/>
                <a:cs typeface="Arial"/>
              </a:rPr>
              <a:t>еск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й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50" dirty="0">
                <a:latin typeface="Arial"/>
                <a:cs typeface="Arial"/>
              </a:rPr>
              <a:t>р</a:t>
            </a:r>
            <a:r>
              <a:rPr sz="1600" spc="-10" dirty="0">
                <a:latin typeface="Arial"/>
                <a:cs typeface="Arial"/>
              </a:rPr>
              <a:t>три</a:t>
            </a:r>
            <a:r>
              <a:rPr sz="1600" spc="-195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spc="-60" dirty="0">
                <a:latin typeface="Arial"/>
                <a:cs typeface="Arial"/>
              </a:rPr>
              <a:t>ф</a:t>
            </a:r>
            <a:r>
              <a:rPr sz="1600" spc="-10" dirty="0">
                <a:latin typeface="Arial"/>
                <a:cs typeface="Arial"/>
              </a:rPr>
              <a:t>лег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оны.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бострен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е бро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30" dirty="0">
                <a:latin typeface="Arial"/>
                <a:cs typeface="Arial"/>
              </a:rPr>
              <a:t>х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ле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ч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ых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заб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ле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ан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й у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</a:t>
            </a:r>
            <a:r>
              <a:rPr sz="1600" spc="-60" dirty="0">
                <a:latin typeface="Arial"/>
                <a:cs typeface="Arial"/>
              </a:rPr>
              <a:t>е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2648" y="4916423"/>
            <a:ext cx="2536190" cy="0"/>
          </a:xfrm>
          <a:custGeom>
            <a:avLst/>
            <a:gdLst/>
            <a:ahLst/>
            <a:cxnLst/>
            <a:rect l="l" t="t" r="r" b="b"/>
            <a:pathLst>
              <a:path w="2536190">
                <a:moveTo>
                  <a:pt x="0" y="0"/>
                </a:moveTo>
                <a:lnTo>
                  <a:pt x="2535809" y="0"/>
                </a:lnTo>
              </a:path>
            </a:pathLst>
          </a:custGeom>
          <a:ln w="6096">
            <a:solidFill>
              <a:srgbClr val="EEA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508" y="4620767"/>
            <a:ext cx="212090" cy="207645"/>
          </a:xfrm>
          <a:custGeom>
            <a:avLst/>
            <a:gdLst/>
            <a:ahLst/>
            <a:cxnLst/>
            <a:rect l="l" t="t" r="r" b="b"/>
            <a:pathLst>
              <a:path w="212090" h="207645">
                <a:moveTo>
                  <a:pt x="0" y="0"/>
                </a:moveTo>
                <a:lnTo>
                  <a:pt x="0" y="207263"/>
                </a:lnTo>
                <a:lnTo>
                  <a:pt x="211836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4176" y="2510027"/>
            <a:ext cx="4604004" cy="4136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8867" y="426719"/>
            <a:ext cx="2903219" cy="595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24783"/>
            <a:ext cx="12192000" cy="3633470"/>
          </a:xfrm>
          <a:custGeom>
            <a:avLst/>
            <a:gdLst/>
            <a:ahLst/>
            <a:cxnLst/>
            <a:rect l="l" t="t" r="r" b="b"/>
            <a:pathLst>
              <a:path w="12192000" h="3633470">
                <a:moveTo>
                  <a:pt x="0" y="3633216"/>
                </a:moveTo>
                <a:lnTo>
                  <a:pt x="12192000" y="3633216"/>
                </a:lnTo>
                <a:lnTo>
                  <a:pt x="12192000" y="0"/>
                </a:lnTo>
                <a:lnTo>
                  <a:pt x="0" y="0"/>
                </a:lnTo>
                <a:lnTo>
                  <a:pt x="0" y="363321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18303" y="466344"/>
            <a:ext cx="2784475" cy="47879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866775">
              <a:lnSpc>
                <a:spcPct val="100000"/>
              </a:lnSpc>
            </a:pP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рипп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92895" y="3499103"/>
            <a:ext cx="200025" cy="207645"/>
          </a:xfrm>
          <a:custGeom>
            <a:avLst/>
            <a:gdLst/>
            <a:ahLst/>
            <a:cxnLst/>
            <a:rect l="l" t="t" r="r" b="b"/>
            <a:pathLst>
              <a:path w="200025" h="207645">
                <a:moveTo>
                  <a:pt x="0" y="0"/>
                </a:moveTo>
                <a:lnTo>
                  <a:pt x="0" y="207264"/>
                </a:lnTo>
                <a:lnTo>
                  <a:pt x="199644" y="103632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79535" y="2555748"/>
            <a:ext cx="2997835" cy="433070"/>
          </a:xfrm>
          <a:custGeom>
            <a:avLst/>
            <a:gdLst/>
            <a:ahLst/>
            <a:cxnLst/>
            <a:rect l="l" t="t" r="r" b="b"/>
            <a:pathLst>
              <a:path w="2997834" h="433069">
                <a:moveTo>
                  <a:pt x="0" y="432815"/>
                </a:moveTo>
                <a:lnTo>
                  <a:pt x="2997707" y="432815"/>
                </a:lnTo>
                <a:lnTo>
                  <a:pt x="2997707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844" y="1031841"/>
            <a:ext cx="10688955" cy="107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730"/>
              </a:lnSpc>
            </a:pPr>
            <a:r>
              <a:rPr sz="1600" i="1" spc="-10" dirty="0">
                <a:latin typeface="Arial"/>
                <a:cs typeface="Arial"/>
              </a:rPr>
              <a:t>ос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рая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р</a:t>
            </a:r>
            <a:r>
              <a:rPr sz="1600" i="1" spc="-25" dirty="0">
                <a:latin typeface="Arial"/>
                <a:cs typeface="Arial"/>
              </a:rPr>
              <a:t>е</a:t>
            </a:r>
            <a:r>
              <a:rPr sz="1600" i="1" spc="-10" dirty="0">
                <a:latin typeface="Arial"/>
                <a:cs typeface="Arial"/>
              </a:rPr>
              <a:t>спира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орная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и</a:t>
            </a:r>
            <a:r>
              <a:rPr sz="1600" i="1" spc="-60" dirty="0">
                <a:latin typeface="Arial"/>
                <a:cs typeface="Arial"/>
              </a:rPr>
              <a:t>р</a:t>
            </a:r>
            <a:r>
              <a:rPr sz="1600" i="1" spc="-10" dirty="0">
                <a:latin typeface="Arial"/>
                <a:cs typeface="Arial"/>
              </a:rPr>
              <a:t>усная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инфекция,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ыз</a:t>
            </a:r>
            <a:r>
              <a:rPr sz="1600" i="1" spc="-50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анная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и</a:t>
            </a:r>
            <a:r>
              <a:rPr sz="1600" i="1" spc="-60" dirty="0">
                <a:latin typeface="Arial"/>
                <a:cs typeface="Arial"/>
              </a:rPr>
              <a:t>р</a:t>
            </a:r>
            <a:r>
              <a:rPr sz="1600" i="1" spc="-10" dirty="0">
                <a:latin typeface="Arial"/>
                <a:cs typeface="Arial"/>
              </a:rPr>
              <a:t>усами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г</a:t>
            </a:r>
            <a:r>
              <a:rPr sz="1600" i="1" spc="-60" dirty="0">
                <a:latin typeface="Arial"/>
                <a:cs typeface="Arial"/>
              </a:rPr>
              <a:t>р</a:t>
            </a:r>
            <a:r>
              <a:rPr sz="1600" i="1" spc="-10" dirty="0">
                <a:latin typeface="Arial"/>
                <a:cs typeface="Arial"/>
              </a:rPr>
              <a:t>уппы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А,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В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или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С,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про</a:t>
            </a:r>
            <a:r>
              <a:rPr sz="1600" i="1" spc="-25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екаю</a:t>
            </a:r>
            <a:r>
              <a:rPr sz="1600" i="1" spc="-5" dirty="0">
                <a:latin typeface="Arial"/>
                <a:cs typeface="Arial"/>
              </a:rPr>
              <a:t>щ</a:t>
            </a:r>
            <a:r>
              <a:rPr sz="1600" i="1" spc="-10" dirty="0">
                <a:latin typeface="Arial"/>
                <a:cs typeface="Arial"/>
              </a:rPr>
              <a:t>ая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яж</a:t>
            </a:r>
            <a:r>
              <a:rPr sz="1600" i="1" spc="-60" dirty="0">
                <a:latin typeface="Arial"/>
                <a:cs typeface="Arial"/>
              </a:rPr>
              <a:t>е</a:t>
            </a:r>
            <a:r>
              <a:rPr sz="1600" i="1" spc="-15" dirty="0">
                <a:latin typeface="Arial"/>
                <a:cs typeface="Arial"/>
              </a:rPr>
              <a:t>лым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-20" dirty="0">
                <a:latin typeface="Arial"/>
                <a:cs typeface="Arial"/>
              </a:rPr>
              <a:t>к</a:t>
            </a:r>
            <a:r>
              <a:rPr sz="1600" i="1" spc="-10" dirty="0">
                <a:latin typeface="Arial"/>
                <a:cs typeface="Arial"/>
              </a:rPr>
              <a:t>сик</a:t>
            </a:r>
            <a:r>
              <a:rPr sz="1600" i="1" spc="-20" dirty="0">
                <a:latin typeface="Arial"/>
                <a:cs typeface="Arial"/>
              </a:rPr>
              <a:t>оз</a:t>
            </a:r>
            <a:r>
              <a:rPr sz="1600" i="1" spc="-10" dirty="0">
                <a:latin typeface="Arial"/>
                <a:cs typeface="Arial"/>
              </a:rPr>
              <a:t>ом,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ли</a:t>
            </a:r>
            <a:r>
              <a:rPr sz="1600" i="1" spc="-20" dirty="0">
                <a:latin typeface="Arial"/>
                <a:cs typeface="Arial"/>
              </a:rPr>
              <a:t>х</a:t>
            </a:r>
            <a:r>
              <a:rPr sz="1600" i="1" spc="-10" dirty="0">
                <a:latin typeface="Arial"/>
                <a:cs typeface="Arial"/>
              </a:rPr>
              <a:t>ора</a:t>
            </a:r>
            <a:r>
              <a:rPr sz="1600" i="1" spc="-5" dirty="0">
                <a:latin typeface="Arial"/>
                <a:cs typeface="Arial"/>
              </a:rPr>
              <a:t>д</a:t>
            </a:r>
            <a:r>
              <a:rPr sz="1600" i="1" spc="-10" dirty="0">
                <a:latin typeface="Arial"/>
                <a:cs typeface="Arial"/>
              </a:rPr>
              <a:t>кой,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поражени</a:t>
            </a:r>
            <a:r>
              <a:rPr sz="1600" i="1" spc="-25" dirty="0">
                <a:latin typeface="Arial"/>
                <a:cs typeface="Arial"/>
              </a:rPr>
              <a:t>е</a:t>
            </a:r>
            <a:r>
              <a:rPr sz="1600" i="1" spc="-15" dirty="0">
                <a:latin typeface="Arial"/>
                <a:cs typeface="Arial"/>
              </a:rPr>
              <a:t>м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spc="-5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е</a:t>
            </a:r>
            <a:r>
              <a:rPr sz="1600" i="1" spc="-60" dirty="0">
                <a:latin typeface="Arial"/>
                <a:cs typeface="Arial"/>
              </a:rPr>
              <a:t>р</a:t>
            </a:r>
            <a:r>
              <a:rPr sz="1600" i="1" spc="-10" dirty="0">
                <a:latin typeface="Arial"/>
                <a:cs typeface="Arial"/>
              </a:rPr>
              <a:t>хних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нижних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дыха</a:t>
            </a:r>
            <a:r>
              <a:rPr sz="1600" i="1" spc="-30" dirty="0">
                <a:latin typeface="Arial"/>
                <a:cs typeface="Arial"/>
              </a:rPr>
              <a:t>т</a:t>
            </a:r>
            <a:r>
              <a:rPr sz="1600" i="1" spc="-60" dirty="0">
                <a:latin typeface="Arial"/>
                <a:cs typeface="Arial"/>
              </a:rPr>
              <a:t>е</a:t>
            </a:r>
            <a:r>
              <a:rPr sz="1600" i="1" spc="-10" dirty="0">
                <a:latin typeface="Arial"/>
                <a:cs typeface="Arial"/>
              </a:rPr>
              <a:t>льных пу</a:t>
            </a:r>
            <a:r>
              <a:rPr sz="1600" i="1" spc="-2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ей.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90" dirty="0">
                <a:latin typeface="Arial"/>
                <a:cs typeface="Arial"/>
              </a:rPr>
              <a:t>Г</a:t>
            </a:r>
            <a:r>
              <a:rPr sz="1600" i="1" spc="-10" dirty="0">
                <a:latin typeface="Arial"/>
                <a:cs typeface="Arial"/>
              </a:rPr>
              <a:t>рипп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ча</a:t>
            </a:r>
            <a:r>
              <a:rPr sz="1600" i="1" spc="-5" dirty="0">
                <a:latin typeface="Arial"/>
                <a:cs typeface="Arial"/>
              </a:rPr>
              <a:t>с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да</a:t>
            </a:r>
            <a:r>
              <a:rPr sz="1600" i="1" spc="-25" dirty="0">
                <a:latin typeface="Arial"/>
                <a:cs typeface="Arial"/>
              </a:rPr>
              <a:t>е</a:t>
            </a:r>
            <a:r>
              <a:rPr sz="1600" i="1" spc="-15" dirty="0">
                <a:latin typeface="Arial"/>
                <a:cs typeface="Arial"/>
              </a:rPr>
              <a:t>т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осл</a:t>
            </a:r>
            <a:r>
              <a:rPr sz="1600" i="1" spc="-50" dirty="0">
                <a:latin typeface="Arial"/>
                <a:cs typeface="Arial"/>
              </a:rPr>
              <a:t>о</a:t>
            </a:r>
            <a:r>
              <a:rPr sz="1600" i="1" spc="-10" dirty="0">
                <a:latin typeface="Arial"/>
                <a:cs typeface="Arial"/>
              </a:rPr>
              <a:t>жнения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пло</a:t>
            </a:r>
            <a:r>
              <a:rPr sz="1600" i="1" spc="-30" dirty="0">
                <a:latin typeface="Arial"/>
                <a:cs typeface="Arial"/>
              </a:rPr>
              <a:t>т</a:t>
            </a:r>
            <a:r>
              <a:rPr sz="1600" i="1" spc="-10" dirty="0">
                <a:latin typeface="Arial"/>
                <a:cs typeface="Arial"/>
              </a:rPr>
              <a:t>ь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до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л</a:t>
            </a:r>
            <a:r>
              <a:rPr sz="1600" i="1" spc="-25" dirty="0">
                <a:latin typeface="Arial"/>
                <a:cs typeface="Arial"/>
              </a:rPr>
              <a:t>е</a:t>
            </a:r>
            <a:r>
              <a:rPr sz="1600" i="1" spc="-40" dirty="0">
                <a:latin typeface="Arial"/>
                <a:cs typeface="Arial"/>
              </a:rPr>
              <a:t>т</a:t>
            </a:r>
            <a:r>
              <a:rPr sz="1600" i="1" spc="-25" dirty="0">
                <a:latin typeface="Arial"/>
                <a:cs typeface="Arial"/>
              </a:rPr>
              <a:t>а</a:t>
            </a:r>
            <a:r>
              <a:rPr sz="1600" i="1" spc="-10" dirty="0">
                <a:latin typeface="Arial"/>
                <a:cs typeface="Arial"/>
              </a:rPr>
              <a:t>льно</a:t>
            </a:r>
            <a:r>
              <a:rPr sz="1600" i="1" spc="-20" dirty="0">
                <a:latin typeface="Arial"/>
                <a:cs typeface="Arial"/>
              </a:rPr>
              <a:t>г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</a:t>
            </a:r>
            <a:r>
              <a:rPr sz="1600" i="1" spc="-40" dirty="0">
                <a:latin typeface="Arial"/>
                <a:cs typeface="Arial"/>
              </a:rPr>
              <a:t>с</a:t>
            </a:r>
            <a:r>
              <a:rPr sz="1600" i="1" spc="-20" dirty="0">
                <a:latin typeface="Arial"/>
                <a:cs typeface="Arial"/>
              </a:rPr>
              <a:t>х</a:t>
            </a:r>
            <a:r>
              <a:rPr sz="1600" i="1" spc="-10" dirty="0">
                <a:latin typeface="Arial"/>
                <a:cs typeface="Arial"/>
              </a:rPr>
              <a:t>ода,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вызы</a:t>
            </a:r>
            <a:r>
              <a:rPr sz="1600" i="1" spc="-50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а</a:t>
            </a:r>
            <a:r>
              <a:rPr sz="1600" i="1" spc="-25" dirty="0">
                <a:latin typeface="Arial"/>
                <a:cs typeface="Arial"/>
              </a:rPr>
              <a:t>е</a:t>
            </a:r>
            <a:r>
              <a:rPr sz="1600" i="1" spc="-15" dirty="0">
                <a:latin typeface="Arial"/>
                <a:cs typeface="Arial"/>
              </a:rPr>
              <a:t>т</a:t>
            </a:r>
            <a:r>
              <a:rPr sz="1600" i="1" spc="20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э</a:t>
            </a:r>
            <a:r>
              <a:rPr sz="1600" i="1" spc="-10" dirty="0">
                <a:latin typeface="Arial"/>
                <a:cs typeface="Arial"/>
              </a:rPr>
              <a:t>пид</a:t>
            </a:r>
            <a:r>
              <a:rPr sz="1600" i="1" spc="-20" dirty="0">
                <a:latin typeface="Arial"/>
                <a:cs typeface="Arial"/>
              </a:rPr>
              <a:t>е</a:t>
            </a:r>
            <a:r>
              <a:rPr sz="1600" i="1" spc="-10" dirty="0">
                <a:latin typeface="Arial"/>
                <a:cs typeface="Arial"/>
              </a:rPr>
              <a:t>мии</a:t>
            </a:r>
            <a:endParaRPr sz="1600">
              <a:latin typeface="Arial"/>
              <a:cs typeface="Arial"/>
            </a:endParaRPr>
          </a:p>
          <a:p>
            <a:pPr marR="51435" algn="ctr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Ж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ИЯ: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8181" y="3476337"/>
            <a:ext cx="250825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200"/>
              </a:lnSpc>
            </a:pPr>
            <a:r>
              <a:rPr sz="1600" spc="-10" dirty="0">
                <a:latin typeface="Arial"/>
                <a:cs typeface="Arial"/>
              </a:rPr>
              <a:t>Крайне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</a:t>
            </a:r>
            <a:r>
              <a:rPr sz="1600" spc="-45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дк</a:t>
            </a:r>
            <a:r>
              <a:rPr sz="1600" spc="-10" dirty="0">
                <a:latin typeface="Arial"/>
                <a:cs typeface="Arial"/>
              </a:rPr>
              <a:t>о: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ек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 кра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ла, н</a:t>
            </a:r>
            <a:r>
              <a:rPr sz="1600" spc="-50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д</a:t>
            </a:r>
            <a:r>
              <a:rPr sz="1600" spc="-10" dirty="0">
                <a:latin typeface="Arial"/>
                <a:cs typeface="Arial"/>
              </a:rPr>
              <a:t>омо</a:t>
            </a:r>
            <a:r>
              <a:rPr sz="1600" spc="-40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ание,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он</a:t>
            </a:r>
            <a:r>
              <a:rPr sz="1600" spc="-5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-10" dirty="0">
                <a:latin typeface="Arial"/>
                <a:cs typeface="Arial"/>
              </a:rPr>
              <a:t>ть,</a:t>
            </a:r>
            <a:r>
              <a:rPr sz="1600" spc="-5" dirty="0">
                <a:latin typeface="Arial"/>
                <a:cs typeface="Arial"/>
              </a:rPr>
              <a:t> л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г</a:t>
            </a:r>
            <a:r>
              <a:rPr sz="1600" spc="20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ая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10" dirty="0">
                <a:latin typeface="Symbol"/>
                <a:cs typeface="Symbol"/>
              </a:rPr>
              <a:t>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3711" y="2644139"/>
            <a:ext cx="2961640" cy="433070"/>
          </a:xfrm>
          <a:custGeom>
            <a:avLst/>
            <a:gdLst/>
            <a:ahLst/>
            <a:cxnLst/>
            <a:rect l="l" t="t" r="r" b="b"/>
            <a:pathLst>
              <a:path w="2961640" h="433069">
                <a:moveTo>
                  <a:pt x="0" y="432815"/>
                </a:moveTo>
                <a:lnTo>
                  <a:pt x="2961131" y="432815"/>
                </a:lnTo>
                <a:lnTo>
                  <a:pt x="2961131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5468" y="2674620"/>
            <a:ext cx="2997835" cy="4330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3462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При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аб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ании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9520" y="2701599"/>
            <a:ext cx="18808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е п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4631" y="3384803"/>
            <a:ext cx="236220" cy="208915"/>
          </a:xfrm>
          <a:custGeom>
            <a:avLst/>
            <a:gdLst/>
            <a:ahLst/>
            <a:cxnLst/>
            <a:rect l="l" t="t" r="r" b="b"/>
            <a:pathLst>
              <a:path w="236220" h="208914">
                <a:moveTo>
                  <a:pt x="0" y="0"/>
                </a:moveTo>
                <a:lnTo>
                  <a:pt x="0" y="208787"/>
                </a:lnTo>
                <a:lnTo>
                  <a:pt x="236220" y="104394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547" y="3398112"/>
            <a:ext cx="3215005" cy="120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710"/>
              </a:lnSpc>
            </a:pP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-11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ЬН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ТЬ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т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300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650</a:t>
            </a:r>
            <a:endParaRPr sz="1600">
              <a:latin typeface="Arial"/>
              <a:cs typeface="Arial"/>
            </a:endParaRPr>
          </a:p>
          <a:p>
            <a:pPr marL="13970" marR="5080">
              <a:lnSpc>
                <a:spcPct val="78100"/>
              </a:lnSpc>
              <a:spcBef>
                <a:spcPts val="210"/>
              </a:spcBef>
            </a:pPr>
            <a:r>
              <a:rPr sz="1600" spc="-10" dirty="0">
                <a:latin typeface="Arial"/>
                <a:cs typeface="Arial"/>
              </a:rPr>
              <a:t>тыс.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поги</a:t>
            </a:r>
            <a:r>
              <a:rPr sz="1600" spc="-55" dirty="0">
                <a:latin typeface="Arial"/>
                <a:cs typeface="Arial"/>
              </a:rPr>
              <a:t>б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6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т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ире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же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д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т грип</a:t>
            </a:r>
            <a:r>
              <a:rPr sz="1600" spc="-20" dirty="0">
                <a:latin typeface="Arial"/>
                <a:cs typeface="Arial"/>
              </a:rPr>
              <a:t>п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0" dirty="0">
                <a:latin typeface="Arial"/>
                <a:cs typeface="Arial"/>
              </a:rPr>
              <a:t>л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жне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ий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(по</a:t>
            </a:r>
            <a:endParaRPr sz="1600">
              <a:latin typeface="Arial"/>
              <a:cs typeface="Arial"/>
            </a:endParaRPr>
          </a:p>
          <a:p>
            <a:pPr marL="13970" indent="-1905">
              <a:lnSpc>
                <a:spcPts val="1500"/>
              </a:lnSpc>
            </a:pPr>
            <a:r>
              <a:rPr sz="1600" u="sng" spc="-434" dirty="0">
                <a:latin typeface="Arial"/>
                <a:cs typeface="Arial"/>
              </a:rPr>
              <a:t> </a:t>
            </a:r>
            <a:r>
              <a:rPr sz="1600" u="sng" spc="-10" dirty="0">
                <a:latin typeface="Arial"/>
                <a:cs typeface="Arial"/>
              </a:rPr>
              <a:t>д</a:t>
            </a:r>
            <a:r>
              <a:rPr sz="1600" u="sng" spc="-450" dirty="0">
                <a:latin typeface="Arial"/>
                <a:cs typeface="Arial"/>
              </a:rPr>
              <a:t> </a:t>
            </a:r>
            <a:r>
              <a:rPr sz="1600" u="sng" spc="-10" dirty="0">
                <a:latin typeface="Arial"/>
                <a:cs typeface="Arial"/>
              </a:rPr>
              <a:t>ан</a:t>
            </a:r>
            <a:r>
              <a:rPr sz="1600" u="sng" spc="-20" dirty="0">
                <a:latin typeface="Arial"/>
                <a:cs typeface="Arial"/>
              </a:rPr>
              <a:t>н</a:t>
            </a:r>
            <a:r>
              <a:rPr sz="1600" u="sng" spc="-15" dirty="0">
                <a:latin typeface="Arial"/>
                <a:cs typeface="Arial"/>
              </a:rPr>
              <a:t>ым</a:t>
            </a:r>
            <a:r>
              <a:rPr sz="1600" u="sng" spc="25" dirty="0">
                <a:latin typeface="Arial"/>
                <a:cs typeface="Arial"/>
              </a:rPr>
              <a:t> </a:t>
            </a:r>
            <a:r>
              <a:rPr sz="1600" u="sng" spc="-60" dirty="0">
                <a:latin typeface="Arial"/>
                <a:cs typeface="Arial"/>
              </a:rPr>
              <a:t>В</a:t>
            </a:r>
            <a:r>
              <a:rPr sz="1600" u="sng" spc="-25" dirty="0">
                <a:latin typeface="Arial"/>
                <a:cs typeface="Arial"/>
              </a:rPr>
              <a:t>О</a:t>
            </a:r>
            <a:r>
              <a:rPr sz="1600" u="sng" spc="-10" dirty="0">
                <a:latin typeface="Arial"/>
                <a:cs typeface="Arial"/>
              </a:rPr>
              <a:t>З) </a:t>
            </a:r>
            <a:endParaRPr sz="16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225"/>
              </a:spcBef>
            </a:pPr>
            <a:r>
              <a:rPr sz="1600" spc="-15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30" dirty="0">
                <a:latin typeface="Arial"/>
                <a:cs typeface="Arial"/>
              </a:rPr>
              <a:t>х</a:t>
            </a:r>
            <a:r>
              <a:rPr sz="1600" spc="-10" dirty="0">
                <a:latin typeface="Arial"/>
                <a:cs typeface="Arial"/>
              </a:rPr>
              <a:t>орад</a:t>
            </a:r>
            <a:r>
              <a:rPr sz="1600" spc="20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40</a:t>
            </a:r>
            <a:r>
              <a:rPr sz="1600" spc="-15" dirty="0">
                <a:latin typeface="Arial"/>
                <a:cs typeface="Arial"/>
              </a:rPr>
              <a:t>°C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3776" y="4355591"/>
            <a:ext cx="215265" cy="208915"/>
          </a:xfrm>
          <a:custGeom>
            <a:avLst/>
            <a:gdLst/>
            <a:ahLst/>
            <a:cxnLst/>
            <a:rect l="l" t="t" r="r" b="b"/>
            <a:pathLst>
              <a:path w="215265" h="208914">
                <a:moveTo>
                  <a:pt x="0" y="0"/>
                </a:moveTo>
                <a:lnTo>
                  <a:pt x="0" y="208787"/>
                </a:lnTo>
                <a:lnTo>
                  <a:pt x="214883" y="104393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247" y="4695444"/>
            <a:ext cx="2580640" cy="0"/>
          </a:xfrm>
          <a:custGeom>
            <a:avLst/>
            <a:gdLst/>
            <a:ahLst/>
            <a:cxnLst/>
            <a:rect l="l" t="t" r="r" b="b"/>
            <a:pathLst>
              <a:path w="2580640">
                <a:moveTo>
                  <a:pt x="0" y="0"/>
                </a:moveTo>
                <a:lnTo>
                  <a:pt x="2580131" y="0"/>
                </a:lnTo>
              </a:path>
            </a:pathLst>
          </a:custGeom>
          <a:ln w="6096">
            <a:solidFill>
              <a:srgbClr val="EEA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5675" y="4856827"/>
            <a:ext cx="262890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200"/>
              </a:lnSpc>
            </a:pPr>
            <a:r>
              <a:rPr sz="1600" spc="-85" dirty="0">
                <a:latin typeface="Arial"/>
                <a:cs typeface="Arial"/>
              </a:rPr>
              <a:t>Р</a:t>
            </a:r>
            <a:r>
              <a:rPr sz="1600" spc="-50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зк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0" dirty="0">
                <a:latin typeface="Arial"/>
                <a:cs typeface="Arial"/>
              </a:rPr>
              <a:t>л</a:t>
            </a:r>
            <a:r>
              <a:rPr sz="1600" spc="-10" dirty="0">
                <a:latin typeface="Arial"/>
                <a:cs typeface="Arial"/>
              </a:rPr>
              <a:t>ов</a:t>
            </a:r>
            <a:r>
              <a:rPr sz="1600" spc="-15" dirty="0">
                <a:latin typeface="Arial"/>
                <a:cs typeface="Arial"/>
              </a:rPr>
              <a:t>ные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ли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 р</a:t>
            </a:r>
            <a:r>
              <a:rPr sz="1600" spc="-20" dirty="0">
                <a:latin typeface="Arial"/>
                <a:cs typeface="Arial"/>
              </a:rPr>
              <a:t>в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25" dirty="0">
                <a:latin typeface="Arial"/>
                <a:cs typeface="Arial"/>
              </a:rPr>
              <a:t>т</a:t>
            </a:r>
            <a:r>
              <a:rPr sz="1600" spc="-10" dirty="0">
                <a:latin typeface="Arial"/>
                <a:cs typeface="Arial"/>
              </a:rPr>
              <a:t>ой,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о</a:t>
            </a:r>
            <a:r>
              <a:rPr sz="1600" spc="-15" dirty="0">
                <a:latin typeface="Arial"/>
                <a:cs typeface="Arial"/>
              </a:rPr>
              <a:t>ды</a:t>
            </a:r>
            <a:r>
              <a:rPr sz="1600" spc="-10" dirty="0">
                <a:latin typeface="Arial"/>
                <a:cs typeface="Arial"/>
              </a:rPr>
              <a:t>ш</a:t>
            </a:r>
            <a:r>
              <a:rPr sz="1600" spc="20" dirty="0">
                <a:latin typeface="Arial"/>
                <a:cs typeface="Arial"/>
              </a:rPr>
              <a:t>к</a:t>
            </a:r>
            <a:r>
              <a:rPr sz="1600" spc="-10" dirty="0">
                <a:latin typeface="Arial"/>
                <a:cs typeface="Arial"/>
              </a:rPr>
              <a:t>а,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забытье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и бр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10" dirty="0">
                <a:latin typeface="Arial"/>
                <a:cs typeface="Arial"/>
              </a:rPr>
              <a:t>д,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25" dirty="0">
                <a:latin typeface="Arial"/>
                <a:cs typeface="Arial"/>
              </a:rPr>
              <a:t>р</a:t>
            </a:r>
            <a:r>
              <a:rPr sz="1600" spc="-30" dirty="0">
                <a:latin typeface="Arial"/>
                <a:cs typeface="Arial"/>
              </a:rPr>
              <a:t>у</a:t>
            </a:r>
            <a:r>
              <a:rPr sz="1600" spc="-15" dirty="0">
                <a:latin typeface="Arial"/>
                <a:cs typeface="Arial"/>
              </a:rPr>
              <a:t>шени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с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з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-20" dirty="0">
                <a:latin typeface="Arial"/>
                <a:cs typeface="Arial"/>
              </a:rPr>
              <a:t>н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я, с</a:t>
            </a:r>
            <a:r>
              <a:rPr sz="1600" spc="-80" dirty="0">
                <a:latin typeface="Arial"/>
                <a:cs typeface="Arial"/>
              </a:rPr>
              <a:t>у</a:t>
            </a:r>
            <a:r>
              <a:rPr sz="1600" spc="-10" dirty="0">
                <a:latin typeface="Arial"/>
                <a:cs typeface="Arial"/>
              </a:rPr>
              <a:t>доро</a:t>
            </a:r>
            <a:r>
              <a:rPr sz="1600" spc="-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и,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е</a:t>
            </a:r>
            <a:r>
              <a:rPr sz="1600" spc="-20" dirty="0">
                <a:latin typeface="Arial"/>
                <a:cs typeface="Arial"/>
              </a:rPr>
              <a:t>м</a:t>
            </a:r>
            <a:r>
              <a:rPr sz="1600" spc="-10" dirty="0">
                <a:latin typeface="Arial"/>
                <a:cs typeface="Arial"/>
              </a:rPr>
              <a:t>орра</a:t>
            </a:r>
            <a:r>
              <a:rPr sz="1600" spc="-5" dirty="0">
                <a:latin typeface="Arial"/>
                <a:cs typeface="Arial"/>
              </a:rPr>
              <a:t>г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20" dirty="0">
                <a:latin typeface="Arial"/>
                <a:cs typeface="Arial"/>
              </a:rPr>
              <a:t>ч</a:t>
            </a:r>
            <a:r>
              <a:rPr sz="1600" spc="-10" dirty="0">
                <a:latin typeface="Arial"/>
                <a:cs typeface="Arial"/>
              </a:rPr>
              <a:t>еск</a:t>
            </a:r>
            <a:r>
              <a:rPr sz="1600" spc="-20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е высыпан</a:t>
            </a:r>
            <a:r>
              <a:rPr sz="1600" spc="-15" dirty="0">
                <a:latin typeface="Arial"/>
                <a:cs typeface="Arial"/>
              </a:rPr>
              <a:t>и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а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</a:t>
            </a:r>
            <a:r>
              <a:rPr sz="1600" spc="-25" dirty="0">
                <a:latin typeface="Arial"/>
                <a:cs typeface="Arial"/>
              </a:rPr>
              <a:t>о</a:t>
            </a:r>
            <a:r>
              <a:rPr sz="1600" spc="-10" dirty="0">
                <a:latin typeface="Arial"/>
                <a:cs typeface="Arial"/>
              </a:rPr>
              <a:t>же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3108" y="4841747"/>
            <a:ext cx="215265" cy="208915"/>
          </a:xfrm>
          <a:custGeom>
            <a:avLst/>
            <a:gdLst/>
            <a:ahLst/>
            <a:cxnLst/>
            <a:rect l="l" t="t" r="r" b="b"/>
            <a:pathLst>
              <a:path w="215265" h="208914">
                <a:moveTo>
                  <a:pt x="0" y="0"/>
                </a:moveTo>
                <a:lnTo>
                  <a:pt x="0" y="208787"/>
                </a:lnTo>
                <a:lnTo>
                  <a:pt x="214884" y="104393"/>
                </a:lnTo>
                <a:lnTo>
                  <a:pt x="0" y="0"/>
                </a:lnTo>
                <a:close/>
              </a:path>
            </a:pathLst>
          </a:custGeom>
          <a:solidFill>
            <a:srgbClr val="EEA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6532" y="2490216"/>
            <a:ext cx="3816096" cy="3441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6957"/>
            <a:ext cx="3244215" cy="4481195"/>
          </a:xfrm>
          <a:custGeom>
            <a:avLst/>
            <a:gdLst/>
            <a:ahLst/>
            <a:cxnLst/>
            <a:rect l="l" t="t" r="r" b="b"/>
            <a:pathLst>
              <a:path w="3244215" h="4481195">
                <a:moveTo>
                  <a:pt x="0" y="0"/>
                </a:moveTo>
                <a:lnTo>
                  <a:pt x="0" y="1340274"/>
                </a:lnTo>
                <a:lnTo>
                  <a:pt x="1803273" y="2028672"/>
                </a:lnTo>
                <a:lnTo>
                  <a:pt x="1299524" y="4481041"/>
                </a:lnTo>
                <a:lnTo>
                  <a:pt x="2577771" y="4481041"/>
                </a:lnTo>
                <a:lnTo>
                  <a:pt x="3243834" y="1238351"/>
                </a:lnTo>
                <a:lnTo>
                  <a:pt x="0" y="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7636" y="1327403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260603" y="0"/>
                </a:moveTo>
                <a:lnTo>
                  <a:pt x="218332" y="3411"/>
                </a:lnTo>
                <a:lnTo>
                  <a:pt x="178232" y="13289"/>
                </a:lnTo>
                <a:lnTo>
                  <a:pt x="140840" y="29095"/>
                </a:lnTo>
                <a:lnTo>
                  <a:pt x="106694" y="50292"/>
                </a:lnTo>
                <a:lnTo>
                  <a:pt x="76328" y="76342"/>
                </a:lnTo>
                <a:lnTo>
                  <a:pt x="50281" y="106710"/>
                </a:lnTo>
                <a:lnTo>
                  <a:pt x="29087" y="140857"/>
                </a:lnTo>
                <a:lnTo>
                  <a:pt x="13285" y="178247"/>
                </a:lnTo>
                <a:lnTo>
                  <a:pt x="3410" y="218341"/>
                </a:lnTo>
                <a:lnTo>
                  <a:pt x="0" y="260604"/>
                </a:lnTo>
                <a:lnTo>
                  <a:pt x="863" y="281972"/>
                </a:lnTo>
                <a:lnTo>
                  <a:pt x="7573" y="323218"/>
                </a:lnTo>
                <a:lnTo>
                  <a:pt x="20479" y="362027"/>
                </a:lnTo>
                <a:lnTo>
                  <a:pt x="39044" y="397862"/>
                </a:lnTo>
                <a:lnTo>
                  <a:pt x="62731" y="430187"/>
                </a:lnTo>
                <a:lnTo>
                  <a:pt x="91005" y="458463"/>
                </a:lnTo>
                <a:lnTo>
                  <a:pt x="123328" y="482154"/>
                </a:lnTo>
                <a:lnTo>
                  <a:pt x="159164" y="500723"/>
                </a:lnTo>
                <a:lnTo>
                  <a:pt x="197977" y="513632"/>
                </a:lnTo>
                <a:lnTo>
                  <a:pt x="239230" y="520343"/>
                </a:lnTo>
                <a:lnTo>
                  <a:pt x="260603" y="521208"/>
                </a:lnTo>
                <a:lnTo>
                  <a:pt x="281972" y="520343"/>
                </a:lnTo>
                <a:lnTo>
                  <a:pt x="323218" y="513632"/>
                </a:lnTo>
                <a:lnTo>
                  <a:pt x="362027" y="500723"/>
                </a:lnTo>
                <a:lnTo>
                  <a:pt x="397862" y="482154"/>
                </a:lnTo>
                <a:lnTo>
                  <a:pt x="430187" y="458463"/>
                </a:lnTo>
                <a:lnTo>
                  <a:pt x="458463" y="430187"/>
                </a:lnTo>
                <a:lnTo>
                  <a:pt x="482154" y="397862"/>
                </a:lnTo>
                <a:lnTo>
                  <a:pt x="500723" y="362027"/>
                </a:lnTo>
                <a:lnTo>
                  <a:pt x="513632" y="323218"/>
                </a:lnTo>
                <a:lnTo>
                  <a:pt x="520343" y="281972"/>
                </a:lnTo>
                <a:lnTo>
                  <a:pt x="521207" y="260604"/>
                </a:lnTo>
                <a:lnTo>
                  <a:pt x="520343" y="239235"/>
                </a:lnTo>
                <a:lnTo>
                  <a:pt x="513632" y="197989"/>
                </a:lnTo>
                <a:lnTo>
                  <a:pt x="500723" y="159180"/>
                </a:lnTo>
                <a:lnTo>
                  <a:pt x="482154" y="123345"/>
                </a:lnTo>
                <a:lnTo>
                  <a:pt x="458463" y="91020"/>
                </a:lnTo>
                <a:lnTo>
                  <a:pt x="430187" y="62744"/>
                </a:lnTo>
                <a:lnTo>
                  <a:pt x="397862" y="39053"/>
                </a:lnTo>
                <a:lnTo>
                  <a:pt x="362027" y="20484"/>
                </a:lnTo>
                <a:lnTo>
                  <a:pt x="323218" y="7575"/>
                </a:lnTo>
                <a:lnTo>
                  <a:pt x="281972" y="864"/>
                </a:lnTo>
                <a:lnTo>
                  <a:pt x="26060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3063" y="2667000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260604" y="0"/>
                </a:moveTo>
                <a:lnTo>
                  <a:pt x="218332" y="3411"/>
                </a:lnTo>
                <a:lnTo>
                  <a:pt x="178232" y="13289"/>
                </a:lnTo>
                <a:lnTo>
                  <a:pt x="140840" y="29095"/>
                </a:lnTo>
                <a:lnTo>
                  <a:pt x="106694" y="50292"/>
                </a:lnTo>
                <a:lnTo>
                  <a:pt x="76328" y="76342"/>
                </a:lnTo>
                <a:lnTo>
                  <a:pt x="50281" y="106710"/>
                </a:lnTo>
                <a:lnTo>
                  <a:pt x="29087" y="140857"/>
                </a:lnTo>
                <a:lnTo>
                  <a:pt x="13285" y="178247"/>
                </a:lnTo>
                <a:lnTo>
                  <a:pt x="3410" y="218341"/>
                </a:lnTo>
                <a:lnTo>
                  <a:pt x="0" y="260603"/>
                </a:lnTo>
                <a:lnTo>
                  <a:pt x="863" y="281972"/>
                </a:lnTo>
                <a:lnTo>
                  <a:pt x="7573" y="323218"/>
                </a:lnTo>
                <a:lnTo>
                  <a:pt x="20479" y="362027"/>
                </a:lnTo>
                <a:lnTo>
                  <a:pt x="39044" y="397862"/>
                </a:lnTo>
                <a:lnTo>
                  <a:pt x="62731" y="430187"/>
                </a:lnTo>
                <a:lnTo>
                  <a:pt x="91005" y="458463"/>
                </a:lnTo>
                <a:lnTo>
                  <a:pt x="123328" y="482154"/>
                </a:lnTo>
                <a:lnTo>
                  <a:pt x="159164" y="500723"/>
                </a:lnTo>
                <a:lnTo>
                  <a:pt x="197977" y="513632"/>
                </a:lnTo>
                <a:lnTo>
                  <a:pt x="239230" y="520343"/>
                </a:lnTo>
                <a:lnTo>
                  <a:pt x="260604" y="521208"/>
                </a:lnTo>
                <a:lnTo>
                  <a:pt x="281972" y="520343"/>
                </a:lnTo>
                <a:lnTo>
                  <a:pt x="323218" y="513632"/>
                </a:lnTo>
                <a:lnTo>
                  <a:pt x="362027" y="500723"/>
                </a:lnTo>
                <a:lnTo>
                  <a:pt x="397862" y="482154"/>
                </a:lnTo>
                <a:lnTo>
                  <a:pt x="430187" y="458463"/>
                </a:lnTo>
                <a:lnTo>
                  <a:pt x="458463" y="430187"/>
                </a:lnTo>
                <a:lnTo>
                  <a:pt x="482154" y="397862"/>
                </a:lnTo>
                <a:lnTo>
                  <a:pt x="500723" y="362027"/>
                </a:lnTo>
                <a:lnTo>
                  <a:pt x="513632" y="323218"/>
                </a:lnTo>
                <a:lnTo>
                  <a:pt x="520343" y="281972"/>
                </a:lnTo>
                <a:lnTo>
                  <a:pt x="521208" y="260603"/>
                </a:lnTo>
                <a:lnTo>
                  <a:pt x="520343" y="239235"/>
                </a:lnTo>
                <a:lnTo>
                  <a:pt x="513632" y="197989"/>
                </a:lnTo>
                <a:lnTo>
                  <a:pt x="500723" y="159180"/>
                </a:lnTo>
                <a:lnTo>
                  <a:pt x="482154" y="123345"/>
                </a:lnTo>
                <a:lnTo>
                  <a:pt x="458463" y="91020"/>
                </a:lnTo>
                <a:lnTo>
                  <a:pt x="430187" y="62744"/>
                </a:lnTo>
                <a:lnTo>
                  <a:pt x="397862" y="39053"/>
                </a:lnTo>
                <a:lnTo>
                  <a:pt x="362027" y="20484"/>
                </a:lnTo>
                <a:lnTo>
                  <a:pt x="323218" y="7575"/>
                </a:lnTo>
                <a:lnTo>
                  <a:pt x="281972" y="864"/>
                </a:lnTo>
                <a:lnTo>
                  <a:pt x="26060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636" y="1997964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260603" y="0"/>
                </a:moveTo>
                <a:lnTo>
                  <a:pt x="218332" y="3411"/>
                </a:lnTo>
                <a:lnTo>
                  <a:pt x="178232" y="13289"/>
                </a:lnTo>
                <a:lnTo>
                  <a:pt x="140840" y="29095"/>
                </a:lnTo>
                <a:lnTo>
                  <a:pt x="106694" y="50291"/>
                </a:lnTo>
                <a:lnTo>
                  <a:pt x="76328" y="76342"/>
                </a:lnTo>
                <a:lnTo>
                  <a:pt x="50281" y="106710"/>
                </a:lnTo>
                <a:lnTo>
                  <a:pt x="29087" y="140857"/>
                </a:lnTo>
                <a:lnTo>
                  <a:pt x="13285" y="178247"/>
                </a:lnTo>
                <a:lnTo>
                  <a:pt x="3410" y="218341"/>
                </a:lnTo>
                <a:lnTo>
                  <a:pt x="0" y="260603"/>
                </a:lnTo>
                <a:lnTo>
                  <a:pt x="863" y="281972"/>
                </a:lnTo>
                <a:lnTo>
                  <a:pt x="7573" y="323218"/>
                </a:lnTo>
                <a:lnTo>
                  <a:pt x="20479" y="362027"/>
                </a:lnTo>
                <a:lnTo>
                  <a:pt x="39044" y="397862"/>
                </a:lnTo>
                <a:lnTo>
                  <a:pt x="62731" y="430187"/>
                </a:lnTo>
                <a:lnTo>
                  <a:pt x="91005" y="458463"/>
                </a:lnTo>
                <a:lnTo>
                  <a:pt x="123328" y="482154"/>
                </a:lnTo>
                <a:lnTo>
                  <a:pt x="159164" y="500723"/>
                </a:lnTo>
                <a:lnTo>
                  <a:pt x="197977" y="513632"/>
                </a:lnTo>
                <a:lnTo>
                  <a:pt x="239230" y="520343"/>
                </a:lnTo>
                <a:lnTo>
                  <a:pt x="260603" y="521208"/>
                </a:lnTo>
                <a:lnTo>
                  <a:pt x="281972" y="520343"/>
                </a:lnTo>
                <a:lnTo>
                  <a:pt x="323218" y="513632"/>
                </a:lnTo>
                <a:lnTo>
                  <a:pt x="362027" y="500723"/>
                </a:lnTo>
                <a:lnTo>
                  <a:pt x="397862" y="482154"/>
                </a:lnTo>
                <a:lnTo>
                  <a:pt x="430187" y="458463"/>
                </a:lnTo>
                <a:lnTo>
                  <a:pt x="458463" y="430187"/>
                </a:lnTo>
                <a:lnTo>
                  <a:pt x="482154" y="397862"/>
                </a:lnTo>
                <a:lnTo>
                  <a:pt x="500723" y="362027"/>
                </a:lnTo>
                <a:lnTo>
                  <a:pt x="513632" y="323218"/>
                </a:lnTo>
                <a:lnTo>
                  <a:pt x="520343" y="281972"/>
                </a:lnTo>
                <a:lnTo>
                  <a:pt x="521207" y="260603"/>
                </a:lnTo>
                <a:lnTo>
                  <a:pt x="520343" y="239235"/>
                </a:lnTo>
                <a:lnTo>
                  <a:pt x="513632" y="197989"/>
                </a:lnTo>
                <a:lnTo>
                  <a:pt x="500723" y="159180"/>
                </a:lnTo>
                <a:lnTo>
                  <a:pt x="482154" y="123345"/>
                </a:lnTo>
                <a:lnTo>
                  <a:pt x="458463" y="91020"/>
                </a:lnTo>
                <a:lnTo>
                  <a:pt x="430187" y="62744"/>
                </a:lnTo>
                <a:lnTo>
                  <a:pt x="397862" y="39053"/>
                </a:lnTo>
                <a:lnTo>
                  <a:pt x="362027" y="20484"/>
                </a:lnTo>
                <a:lnTo>
                  <a:pt x="323218" y="7575"/>
                </a:lnTo>
                <a:lnTo>
                  <a:pt x="281972" y="864"/>
                </a:lnTo>
                <a:lnTo>
                  <a:pt x="260603" y="0"/>
                </a:lnTo>
                <a:close/>
              </a:path>
            </a:pathLst>
          </a:custGeom>
          <a:solidFill>
            <a:srgbClr val="9AC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4369" y="1454517"/>
            <a:ext cx="248285" cy="269240"/>
          </a:xfrm>
          <a:custGeom>
            <a:avLst/>
            <a:gdLst/>
            <a:ahLst/>
            <a:cxnLst/>
            <a:rect l="l" t="t" r="r" b="b"/>
            <a:pathLst>
              <a:path w="248284" h="269239">
                <a:moveTo>
                  <a:pt x="132879" y="0"/>
                </a:moveTo>
                <a:lnTo>
                  <a:pt x="88737" y="11177"/>
                </a:lnTo>
                <a:lnTo>
                  <a:pt x="63091" y="40875"/>
                </a:lnTo>
                <a:lnTo>
                  <a:pt x="59441" y="53526"/>
                </a:lnTo>
                <a:lnTo>
                  <a:pt x="59763" y="67916"/>
                </a:lnTo>
                <a:lnTo>
                  <a:pt x="69146" y="106200"/>
                </a:lnTo>
                <a:lnTo>
                  <a:pt x="81327" y="126741"/>
                </a:lnTo>
                <a:lnTo>
                  <a:pt x="62967" y="135154"/>
                </a:lnTo>
                <a:lnTo>
                  <a:pt x="24356" y="167344"/>
                </a:lnTo>
                <a:lnTo>
                  <a:pt x="5492" y="204355"/>
                </a:lnTo>
                <a:lnTo>
                  <a:pt x="0" y="238977"/>
                </a:lnTo>
                <a:lnTo>
                  <a:pt x="38" y="248741"/>
                </a:lnTo>
                <a:lnTo>
                  <a:pt x="619" y="257172"/>
                </a:lnTo>
                <a:lnTo>
                  <a:pt x="1504" y="264003"/>
                </a:lnTo>
                <a:lnTo>
                  <a:pt x="2459" y="268966"/>
                </a:lnTo>
                <a:lnTo>
                  <a:pt x="245233" y="269126"/>
                </a:lnTo>
                <a:lnTo>
                  <a:pt x="246717" y="260490"/>
                </a:lnTo>
                <a:lnTo>
                  <a:pt x="9834" y="260490"/>
                </a:lnTo>
                <a:lnTo>
                  <a:pt x="8502" y="247409"/>
                </a:lnTo>
                <a:lnTo>
                  <a:pt x="13636" y="209338"/>
                </a:lnTo>
                <a:lnTo>
                  <a:pt x="39321" y="166895"/>
                </a:lnTo>
                <a:lnTo>
                  <a:pt x="48634" y="158448"/>
                </a:lnTo>
                <a:lnTo>
                  <a:pt x="60154" y="158448"/>
                </a:lnTo>
                <a:lnTo>
                  <a:pt x="58900" y="151720"/>
                </a:lnTo>
                <a:lnTo>
                  <a:pt x="69751" y="145183"/>
                </a:lnTo>
                <a:lnTo>
                  <a:pt x="81472" y="140187"/>
                </a:lnTo>
                <a:lnTo>
                  <a:pt x="117339" y="140187"/>
                </a:lnTo>
                <a:lnTo>
                  <a:pt x="104950" y="134663"/>
                </a:lnTo>
                <a:lnTo>
                  <a:pt x="77311" y="103043"/>
                </a:lnTo>
                <a:lnTo>
                  <a:pt x="67190" y="64826"/>
                </a:lnTo>
                <a:lnTo>
                  <a:pt x="67279" y="62624"/>
                </a:lnTo>
                <a:lnTo>
                  <a:pt x="84274" y="50686"/>
                </a:lnTo>
                <a:lnTo>
                  <a:pt x="69032" y="50686"/>
                </a:lnTo>
                <a:lnTo>
                  <a:pt x="91725" y="18131"/>
                </a:lnTo>
                <a:lnTo>
                  <a:pt x="123870" y="8141"/>
                </a:lnTo>
                <a:lnTo>
                  <a:pt x="155754" y="8141"/>
                </a:lnTo>
                <a:lnTo>
                  <a:pt x="146024" y="3299"/>
                </a:lnTo>
                <a:lnTo>
                  <a:pt x="132879" y="0"/>
                </a:lnTo>
                <a:close/>
              </a:path>
              <a:path w="248284" h="269239">
                <a:moveTo>
                  <a:pt x="220824" y="168141"/>
                </a:moveTo>
                <a:lnTo>
                  <a:pt x="198778" y="168141"/>
                </a:lnTo>
                <a:lnTo>
                  <a:pt x="209064" y="174804"/>
                </a:lnTo>
                <a:lnTo>
                  <a:pt x="217948" y="183114"/>
                </a:lnTo>
                <a:lnTo>
                  <a:pt x="238302" y="228655"/>
                </a:lnTo>
                <a:lnTo>
                  <a:pt x="239304" y="242074"/>
                </a:lnTo>
                <a:lnTo>
                  <a:pt x="238555" y="255891"/>
                </a:lnTo>
                <a:lnTo>
                  <a:pt x="237916" y="260490"/>
                </a:lnTo>
                <a:lnTo>
                  <a:pt x="246717" y="260490"/>
                </a:lnTo>
                <a:lnTo>
                  <a:pt x="247509" y="255878"/>
                </a:lnTo>
                <a:lnTo>
                  <a:pt x="248247" y="242776"/>
                </a:lnTo>
                <a:lnTo>
                  <a:pt x="247533" y="230137"/>
                </a:lnTo>
                <a:lnTo>
                  <a:pt x="231366" y="182650"/>
                </a:lnTo>
                <a:lnTo>
                  <a:pt x="224369" y="172341"/>
                </a:lnTo>
                <a:lnTo>
                  <a:pt x="220824" y="168141"/>
                </a:lnTo>
                <a:close/>
              </a:path>
              <a:path w="248284" h="269239">
                <a:moveTo>
                  <a:pt x="60154" y="158448"/>
                </a:moveTo>
                <a:lnTo>
                  <a:pt x="48634" y="158448"/>
                </a:lnTo>
                <a:lnTo>
                  <a:pt x="52847" y="169968"/>
                </a:lnTo>
                <a:lnTo>
                  <a:pt x="57347" y="181968"/>
                </a:lnTo>
                <a:lnTo>
                  <a:pt x="51601" y="194450"/>
                </a:lnTo>
                <a:lnTo>
                  <a:pt x="47407" y="206475"/>
                </a:lnTo>
                <a:lnTo>
                  <a:pt x="45430" y="218070"/>
                </a:lnTo>
                <a:lnTo>
                  <a:pt x="46341" y="229242"/>
                </a:lnTo>
                <a:lnTo>
                  <a:pt x="54604" y="253251"/>
                </a:lnTo>
                <a:lnTo>
                  <a:pt x="71064" y="247409"/>
                </a:lnTo>
                <a:lnTo>
                  <a:pt x="69242" y="242075"/>
                </a:lnTo>
                <a:lnTo>
                  <a:pt x="59963" y="242074"/>
                </a:lnTo>
                <a:lnTo>
                  <a:pt x="55625" y="229911"/>
                </a:lnTo>
                <a:lnTo>
                  <a:pt x="55520" y="229242"/>
                </a:lnTo>
                <a:lnTo>
                  <a:pt x="54373" y="217373"/>
                </a:lnTo>
                <a:lnTo>
                  <a:pt x="58819" y="206176"/>
                </a:lnTo>
                <a:lnTo>
                  <a:pt x="68014" y="198048"/>
                </a:lnTo>
                <a:lnTo>
                  <a:pt x="81631" y="195776"/>
                </a:lnTo>
                <a:lnTo>
                  <a:pt x="103383" y="195776"/>
                </a:lnTo>
                <a:lnTo>
                  <a:pt x="97350" y="190826"/>
                </a:lnTo>
                <a:lnTo>
                  <a:pt x="86418" y="186988"/>
                </a:lnTo>
                <a:lnTo>
                  <a:pt x="73370" y="186988"/>
                </a:lnTo>
                <a:lnTo>
                  <a:pt x="65784" y="175997"/>
                </a:lnTo>
                <a:lnTo>
                  <a:pt x="61222" y="164172"/>
                </a:lnTo>
                <a:lnTo>
                  <a:pt x="60154" y="158448"/>
                </a:lnTo>
                <a:close/>
              </a:path>
              <a:path w="248284" h="269239">
                <a:moveTo>
                  <a:pt x="68244" y="239154"/>
                </a:moveTo>
                <a:lnTo>
                  <a:pt x="59964" y="242075"/>
                </a:lnTo>
                <a:lnTo>
                  <a:pt x="69242" y="242075"/>
                </a:lnTo>
                <a:lnTo>
                  <a:pt x="68244" y="239154"/>
                </a:lnTo>
                <a:close/>
              </a:path>
              <a:path w="248284" h="269239">
                <a:moveTo>
                  <a:pt x="103383" y="195776"/>
                </a:moveTo>
                <a:lnTo>
                  <a:pt x="81631" y="195776"/>
                </a:lnTo>
                <a:lnTo>
                  <a:pt x="93228" y="198807"/>
                </a:lnTo>
                <a:lnTo>
                  <a:pt x="101748" y="206256"/>
                </a:lnTo>
                <a:lnTo>
                  <a:pt x="109265" y="224803"/>
                </a:lnTo>
                <a:lnTo>
                  <a:pt x="100985" y="227724"/>
                </a:lnTo>
                <a:lnTo>
                  <a:pt x="103893" y="235979"/>
                </a:lnTo>
                <a:lnTo>
                  <a:pt x="120352" y="230137"/>
                </a:lnTo>
                <a:lnTo>
                  <a:pt x="113126" y="209563"/>
                </a:lnTo>
                <a:lnTo>
                  <a:pt x="106819" y="198595"/>
                </a:lnTo>
                <a:lnTo>
                  <a:pt x="103383" y="195776"/>
                </a:lnTo>
                <a:close/>
              </a:path>
              <a:path w="248284" h="269239">
                <a:moveTo>
                  <a:pt x="177744" y="186195"/>
                </a:moveTo>
                <a:lnTo>
                  <a:pt x="166466" y="186195"/>
                </a:lnTo>
                <a:lnTo>
                  <a:pt x="158643" y="194069"/>
                </a:lnTo>
                <a:lnTo>
                  <a:pt x="158643" y="213246"/>
                </a:lnTo>
                <a:lnTo>
                  <a:pt x="166466" y="221120"/>
                </a:lnTo>
                <a:lnTo>
                  <a:pt x="185745" y="221120"/>
                </a:lnTo>
                <a:lnTo>
                  <a:pt x="193581" y="213246"/>
                </a:lnTo>
                <a:lnTo>
                  <a:pt x="193581" y="212611"/>
                </a:lnTo>
                <a:lnTo>
                  <a:pt x="171317" y="212611"/>
                </a:lnTo>
                <a:lnTo>
                  <a:pt x="167444" y="208674"/>
                </a:lnTo>
                <a:lnTo>
                  <a:pt x="167444" y="199022"/>
                </a:lnTo>
                <a:lnTo>
                  <a:pt x="171317" y="195212"/>
                </a:lnTo>
                <a:lnTo>
                  <a:pt x="191918" y="195212"/>
                </a:lnTo>
                <a:lnTo>
                  <a:pt x="191556" y="194445"/>
                </a:lnTo>
                <a:lnTo>
                  <a:pt x="188297" y="191275"/>
                </a:lnTo>
                <a:lnTo>
                  <a:pt x="190732" y="186576"/>
                </a:lnTo>
                <a:lnTo>
                  <a:pt x="179318" y="186576"/>
                </a:lnTo>
                <a:lnTo>
                  <a:pt x="177744" y="186195"/>
                </a:lnTo>
                <a:close/>
              </a:path>
              <a:path w="248284" h="269239">
                <a:moveTo>
                  <a:pt x="191918" y="195212"/>
                </a:moveTo>
                <a:lnTo>
                  <a:pt x="180995" y="195212"/>
                </a:lnTo>
                <a:lnTo>
                  <a:pt x="184868" y="199022"/>
                </a:lnTo>
                <a:lnTo>
                  <a:pt x="184868" y="208674"/>
                </a:lnTo>
                <a:lnTo>
                  <a:pt x="180995" y="212611"/>
                </a:lnTo>
                <a:lnTo>
                  <a:pt x="193581" y="212611"/>
                </a:lnTo>
                <a:lnTo>
                  <a:pt x="193499" y="198595"/>
                </a:lnTo>
                <a:lnTo>
                  <a:pt x="191918" y="195212"/>
                </a:lnTo>
                <a:close/>
              </a:path>
              <a:path w="248284" h="269239">
                <a:moveTo>
                  <a:pt x="85830" y="186782"/>
                </a:moveTo>
                <a:lnTo>
                  <a:pt x="73370" y="186988"/>
                </a:lnTo>
                <a:lnTo>
                  <a:pt x="86418" y="186988"/>
                </a:lnTo>
                <a:lnTo>
                  <a:pt x="85830" y="186782"/>
                </a:lnTo>
                <a:close/>
              </a:path>
              <a:path w="248284" h="269239">
                <a:moveTo>
                  <a:pt x="183972" y="138587"/>
                </a:moveTo>
                <a:lnTo>
                  <a:pt x="155056" y="138587"/>
                </a:lnTo>
                <a:lnTo>
                  <a:pt x="168189" y="141450"/>
                </a:lnTo>
                <a:lnTo>
                  <a:pt x="180042" y="146146"/>
                </a:lnTo>
                <a:lnTo>
                  <a:pt x="190783" y="152369"/>
                </a:lnTo>
                <a:lnTo>
                  <a:pt x="189480" y="165675"/>
                </a:lnTo>
                <a:lnTo>
                  <a:pt x="185574" y="177630"/>
                </a:lnTo>
                <a:lnTo>
                  <a:pt x="179318" y="186576"/>
                </a:lnTo>
                <a:lnTo>
                  <a:pt x="190732" y="186576"/>
                </a:lnTo>
                <a:lnTo>
                  <a:pt x="194151" y="179977"/>
                </a:lnTo>
                <a:lnTo>
                  <a:pt x="198778" y="168141"/>
                </a:lnTo>
                <a:lnTo>
                  <a:pt x="220824" y="168141"/>
                </a:lnTo>
                <a:lnTo>
                  <a:pt x="216331" y="162818"/>
                </a:lnTo>
                <a:lnTo>
                  <a:pt x="207321" y="154171"/>
                </a:lnTo>
                <a:lnTo>
                  <a:pt x="197412" y="146491"/>
                </a:lnTo>
                <a:lnTo>
                  <a:pt x="186672" y="139871"/>
                </a:lnTo>
                <a:lnTo>
                  <a:pt x="183972" y="138587"/>
                </a:lnTo>
                <a:close/>
              </a:path>
              <a:path w="248284" h="269239">
                <a:moveTo>
                  <a:pt x="117339" y="140187"/>
                </a:moveTo>
                <a:lnTo>
                  <a:pt x="81472" y="140187"/>
                </a:lnTo>
                <a:lnTo>
                  <a:pt x="108427" y="148968"/>
                </a:lnTo>
                <a:lnTo>
                  <a:pt x="119103" y="151252"/>
                </a:lnTo>
                <a:lnTo>
                  <a:pt x="133432" y="149839"/>
                </a:lnTo>
                <a:lnTo>
                  <a:pt x="145153" y="145439"/>
                </a:lnTo>
                <a:lnTo>
                  <a:pt x="150099" y="142017"/>
                </a:lnTo>
                <a:lnTo>
                  <a:pt x="131245" y="142017"/>
                </a:lnTo>
                <a:lnTo>
                  <a:pt x="117404" y="140216"/>
                </a:lnTo>
                <a:close/>
              </a:path>
              <a:path w="248284" h="269239">
                <a:moveTo>
                  <a:pt x="186702" y="51850"/>
                </a:moveTo>
                <a:lnTo>
                  <a:pt x="174549" y="51850"/>
                </a:lnTo>
                <a:lnTo>
                  <a:pt x="179763" y="54496"/>
                </a:lnTo>
                <a:lnTo>
                  <a:pt x="180550" y="59449"/>
                </a:lnTo>
                <a:lnTo>
                  <a:pt x="169910" y="104955"/>
                </a:lnTo>
                <a:lnTo>
                  <a:pt x="142742" y="137149"/>
                </a:lnTo>
                <a:lnTo>
                  <a:pt x="131245" y="142017"/>
                </a:lnTo>
                <a:lnTo>
                  <a:pt x="150099" y="142017"/>
                </a:lnTo>
                <a:lnTo>
                  <a:pt x="155056" y="138587"/>
                </a:lnTo>
                <a:lnTo>
                  <a:pt x="183972" y="138587"/>
                </a:lnTo>
                <a:lnTo>
                  <a:pt x="175173" y="134401"/>
                </a:lnTo>
                <a:lnTo>
                  <a:pt x="163482" y="130315"/>
                </a:lnTo>
                <a:lnTo>
                  <a:pt x="171439" y="119630"/>
                </a:lnTo>
                <a:lnTo>
                  <a:pt x="178108" y="107818"/>
                </a:lnTo>
                <a:lnTo>
                  <a:pt x="183348" y="95411"/>
                </a:lnTo>
                <a:lnTo>
                  <a:pt x="187015" y="82935"/>
                </a:lnTo>
                <a:lnTo>
                  <a:pt x="188970" y="70922"/>
                </a:lnTo>
                <a:lnTo>
                  <a:pt x="187618" y="55062"/>
                </a:lnTo>
                <a:lnTo>
                  <a:pt x="186702" y="51850"/>
                </a:lnTo>
                <a:close/>
              </a:path>
              <a:path w="248284" h="269239">
                <a:moveTo>
                  <a:pt x="136221" y="41994"/>
                </a:moveTo>
                <a:lnTo>
                  <a:pt x="110603" y="41994"/>
                </a:lnTo>
                <a:lnTo>
                  <a:pt x="122613" y="44739"/>
                </a:lnTo>
                <a:lnTo>
                  <a:pt x="127228" y="47452"/>
                </a:lnTo>
                <a:lnTo>
                  <a:pt x="135445" y="51611"/>
                </a:lnTo>
                <a:lnTo>
                  <a:pt x="146548" y="55125"/>
                </a:lnTo>
                <a:lnTo>
                  <a:pt x="159822" y="55901"/>
                </a:lnTo>
                <a:lnTo>
                  <a:pt x="174549" y="51850"/>
                </a:lnTo>
                <a:lnTo>
                  <a:pt x="186702" y="51850"/>
                </a:lnTo>
                <a:lnTo>
                  <a:pt x="184738" y="44963"/>
                </a:lnTo>
                <a:lnTo>
                  <a:pt x="146867" y="44963"/>
                </a:lnTo>
                <a:lnTo>
                  <a:pt x="137481" y="42668"/>
                </a:lnTo>
                <a:lnTo>
                  <a:pt x="136221" y="41994"/>
                </a:lnTo>
                <a:close/>
              </a:path>
              <a:path w="248284" h="269239">
                <a:moveTo>
                  <a:pt x="108140" y="33339"/>
                </a:moveTo>
                <a:lnTo>
                  <a:pt x="96059" y="35010"/>
                </a:lnTo>
                <a:lnTo>
                  <a:pt x="84766" y="39852"/>
                </a:lnTo>
                <a:lnTo>
                  <a:pt x="69032" y="50686"/>
                </a:lnTo>
                <a:lnTo>
                  <a:pt x="84274" y="50686"/>
                </a:lnTo>
                <a:lnTo>
                  <a:pt x="87167" y="48654"/>
                </a:lnTo>
                <a:lnTo>
                  <a:pt x="98416" y="43332"/>
                </a:lnTo>
                <a:lnTo>
                  <a:pt x="110603" y="41994"/>
                </a:lnTo>
                <a:lnTo>
                  <a:pt x="136221" y="41994"/>
                </a:lnTo>
                <a:lnTo>
                  <a:pt x="132126" y="39803"/>
                </a:lnTo>
                <a:lnTo>
                  <a:pt x="120374" y="34913"/>
                </a:lnTo>
                <a:lnTo>
                  <a:pt x="108140" y="33339"/>
                </a:lnTo>
                <a:close/>
              </a:path>
              <a:path w="248284" h="269239">
                <a:moveTo>
                  <a:pt x="155754" y="8141"/>
                </a:moveTo>
                <a:lnTo>
                  <a:pt x="123870" y="8141"/>
                </a:lnTo>
                <a:lnTo>
                  <a:pt x="137617" y="9823"/>
                </a:lnTo>
                <a:lnTo>
                  <a:pt x="150142" y="14597"/>
                </a:lnTo>
                <a:lnTo>
                  <a:pt x="161045" y="22057"/>
                </a:lnTo>
                <a:lnTo>
                  <a:pt x="169920" y="31796"/>
                </a:lnTo>
                <a:lnTo>
                  <a:pt x="158318" y="42668"/>
                </a:lnTo>
                <a:lnTo>
                  <a:pt x="146867" y="44963"/>
                </a:lnTo>
                <a:lnTo>
                  <a:pt x="184738" y="44963"/>
                </a:lnTo>
                <a:lnTo>
                  <a:pt x="183536" y="40743"/>
                </a:lnTo>
                <a:lnTo>
                  <a:pt x="177029" y="28187"/>
                </a:lnTo>
                <a:lnTo>
                  <a:pt x="168405" y="17613"/>
                </a:lnTo>
                <a:lnTo>
                  <a:pt x="157967" y="9243"/>
                </a:lnTo>
                <a:lnTo>
                  <a:pt x="155754" y="8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7091" y="226466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5461" y="0"/>
                </a:moveTo>
                <a:lnTo>
                  <a:pt x="2641" y="762"/>
                </a:lnTo>
                <a:lnTo>
                  <a:pt x="1320" y="3048"/>
                </a:lnTo>
                <a:lnTo>
                  <a:pt x="1320" y="3301"/>
                </a:lnTo>
                <a:lnTo>
                  <a:pt x="0" y="5587"/>
                </a:lnTo>
                <a:lnTo>
                  <a:pt x="711" y="8636"/>
                </a:lnTo>
                <a:lnTo>
                  <a:pt x="2997" y="10033"/>
                </a:lnTo>
                <a:lnTo>
                  <a:pt x="3708" y="10413"/>
                </a:lnTo>
                <a:lnTo>
                  <a:pt x="4495" y="10668"/>
                </a:lnTo>
                <a:lnTo>
                  <a:pt x="6870" y="10668"/>
                </a:lnTo>
                <a:lnTo>
                  <a:pt x="8458" y="9778"/>
                </a:lnTo>
                <a:lnTo>
                  <a:pt x="9347" y="8127"/>
                </a:lnTo>
                <a:lnTo>
                  <a:pt x="10668" y="5714"/>
                </a:lnTo>
                <a:lnTo>
                  <a:pt x="9880" y="2666"/>
                </a:lnTo>
                <a:lnTo>
                  <a:pt x="7670" y="1270"/>
                </a:lnTo>
                <a:lnTo>
                  <a:pt x="5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5296" y="2430779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7619" y="0"/>
                </a:moveTo>
                <a:lnTo>
                  <a:pt x="2006" y="508"/>
                </a:lnTo>
                <a:lnTo>
                  <a:pt x="0" y="2667"/>
                </a:lnTo>
                <a:lnTo>
                  <a:pt x="279" y="5080"/>
                </a:lnTo>
                <a:lnTo>
                  <a:pt x="469" y="7493"/>
                </a:lnTo>
                <a:lnTo>
                  <a:pt x="2666" y="9144"/>
                </a:lnTo>
                <a:lnTo>
                  <a:pt x="5803" y="9144"/>
                </a:lnTo>
                <a:lnTo>
                  <a:pt x="8572" y="8890"/>
                </a:lnTo>
                <a:lnTo>
                  <a:pt x="10667" y="6731"/>
                </a:lnTo>
                <a:lnTo>
                  <a:pt x="10096" y="1778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7091" y="377190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5461" y="0"/>
                </a:moveTo>
                <a:lnTo>
                  <a:pt x="2641" y="635"/>
                </a:lnTo>
                <a:lnTo>
                  <a:pt x="1320" y="2667"/>
                </a:lnTo>
                <a:lnTo>
                  <a:pt x="0" y="4825"/>
                </a:lnTo>
                <a:lnTo>
                  <a:pt x="711" y="7366"/>
                </a:lnTo>
                <a:lnTo>
                  <a:pt x="2997" y="8636"/>
                </a:lnTo>
                <a:lnTo>
                  <a:pt x="4495" y="9143"/>
                </a:lnTo>
                <a:lnTo>
                  <a:pt x="6870" y="9143"/>
                </a:lnTo>
                <a:lnTo>
                  <a:pt x="8458" y="8381"/>
                </a:lnTo>
                <a:lnTo>
                  <a:pt x="10668" y="4952"/>
                </a:lnTo>
                <a:lnTo>
                  <a:pt x="9880" y="2286"/>
                </a:lnTo>
                <a:lnTo>
                  <a:pt x="5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5296" y="393801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7619" y="0"/>
                </a:moveTo>
                <a:lnTo>
                  <a:pt x="2006" y="507"/>
                </a:lnTo>
                <a:lnTo>
                  <a:pt x="0" y="2666"/>
                </a:lnTo>
                <a:lnTo>
                  <a:pt x="279" y="5079"/>
                </a:lnTo>
                <a:lnTo>
                  <a:pt x="469" y="7492"/>
                </a:lnTo>
                <a:lnTo>
                  <a:pt x="2666" y="9143"/>
                </a:lnTo>
                <a:lnTo>
                  <a:pt x="5803" y="9143"/>
                </a:lnTo>
                <a:lnTo>
                  <a:pt x="8572" y="8889"/>
                </a:lnTo>
                <a:lnTo>
                  <a:pt x="10667" y="6730"/>
                </a:lnTo>
                <a:lnTo>
                  <a:pt x="10096" y="1777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447" y="4171188"/>
            <a:ext cx="521208" cy="521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9808" y="5090706"/>
            <a:ext cx="248285" cy="267970"/>
          </a:xfrm>
          <a:custGeom>
            <a:avLst/>
            <a:gdLst/>
            <a:ahLst/>
            <a:cxnLst/>
            <a:rect l="l" t="t" r="r" b="b"/>
            <a:pathLst>
              <a:path w="248284" h="267970">
                <a:moveTo>
                  <a:pt x="132333" y="0"/>
                </a:moveTo>
                <a:lnTo>
                  <a:pt x="88349" y="11333"/>
                </a:lnTo>
                <a:lnTo>
                  <a:pt x="62864" y="41240"/>
                </a:lnTo>
                <a:lnTo>
                  <a:pt x="59317" y="53947"/>
                </a:lnTo>
                <a:lnTo>
                  <a:pt x="59699" y="68172"/>
                </a:lnTo>
                <a:lnTo>
                  <a:pt x="69401" y="106300"/>
                </a:lnTo>
                <a:lnTo>
                  <a:pt x="81894" y="126808"/>
                </a:lnTo>
                <a:lnTo>
                  <a:pt x="63336" y="135057"/>
                </a:lnTo>
                <a:lnTo>
                  <a:pt x="24377" y="166900"/>
                </a:lnTo>
                <a:lnTo>
                  <a:pt x="5427" y="203701"/>
                </a:lnTo>
                <a:lnTo>
                  <a:pt x="0" y="237959"/>
                </a:lnTo>
                <a:lnTo>
                  <a:pt x="52" y="247845"/>
                </a:lnTo>
                <a:lnTo>
                  <a:pt x="654" y="256195"/>
                </a:lnTo>
                <a:lnTo>
                  <a:pt x="1553" y="262930"/>
                </a:lnTo>
                <a:lnTo>
                  <a:pt x="245212" y="267676"/>
                </a:lnTo>
                <a:lnTo>
                  <a:pt x="246704" y="259041"/>
                </a:lnTo>
                <a:lnTo>
                  <a:pt x="9822" y="259041"/>
                </a:lnTo>
                <a:lnTo>
                  <a:pt x="8499" y="246087"/>
                </a:lnTo>
                <a:lnTo>
                  <a:pt x="13699" y="207980"/>
                </a:lnTo>
                <a:lnTo>
                  <a:pt x="39649" y="165682"/>
                </a:lnTo>
                <a:lnTo>
                  <a:pt x="49050" y="157283"/>
                </a:lnTo>
                <a:lnTo>
                  <a:pt x="60087" y="157283"/>
                </a:lnTo>
                <a:lnTo>
                  <a:pt x="58872" y="150761"/>
                </a:lnTo>
                <a:lnTo>
                  <a:pt x="69766" y="144353"/>
                </a:lnTo>
                <a:lnTo>
                  <a:pt x="81525" y="139449"/>
                </a:lnTo>
                <a:lnTo>
                  <a:pt x="116889" y="139449"/>
                </a:lnTo>
                <a:lnTo>
                  <a:pt x="104707" y="133972"/>
                </a:lnTo>
                <a:lnTo>
                  <a:pt x="77121" y="102239"/>
                </a:lnTo>
                <a:lnTo>
                  <a:pt x="67178" y="64350"/>
                </a:lnTo>
                <a:lnTo>
                  <a:pt x="67267" y="62318"/>
                </a:lnTo>
                <a:lnTo>
                  <a:pt x="84236" y="50507"/>
                </a:lnTo>
                <a:lnTo>
                  <a:pt x="69020" y="50507"/>
                </a:lnTo>
                <a:lnTo>
                  <a:pt x="91788" y="18089"/>
                </a:lnTo>
                <a:lnTo>
                  <a:pt x="123859" y="8216"/>
                </a:lnTo>
                <a:lnTo>
                  <a:pt x="155907" y="8216"/>
                </a:lnTo>
                <a:lnTo>
                  <a:pt x="145589" y="3199"/>
                </a:lnTo>
                <a:lnTo>
                  <a:pt x="132333" y="0"/>
                </a:lnTo>
                <a:close/>
              </a:path>
              <a:path w="248284" h="267970">
                <a:moveTo>
                  <a:pt x="220705" y="167170"/>
                </a:moveTo>
                <a:lnTo>
                  <a:pt x="198794" y="167170"/>
                </a:lnTo>
                <a:lnTo>
                  <a:pt x="209112" y="173864"/>
                </a:lnTo>
                <a:lnTo>
                  <a:pt x="218018" y="182196"/>
                </a:lnTo>
                <a:lnTo>
                  <a:pt x="238346" y="227742"/>
                </a:lnTo>
                <a:lnTo>
                  <a:pt x="239296" y="241402"/>
                </a:lnTo>
                <a:lnTo>
                  <a:pt x="238510" y="254939"/>
                </a:lnTo>
                <a:lnTo>
                  <a:pt x="237930" y="259041"/>
                </a:lnTo>
                <a:lnTo>
                  <a:pt x="246704" y="259041"/>
                </a:lnTo>
                <a:lnTo>
                  <a:pt x="247494" y="254466"/>
                </a:lnTo>
                <a:lnTo>
                  <a:pt x="248229" y="241402"/>
                </a:lnTo>
                <a:lnTo>
                  <a:pt x="247510" y="228942"/>
                </a:lnTo>
                <a:lnTo>
                  <a:pt x="231202" y="181478"/>
                </a:lnTo>
                <a:lnTo>
                  <a:pt x="224155" y="171211"/>
                </a:lnTo>
                <a:lnTo>
                  <a:pt x="220705" y="167170"/>
                </a:lnTo>
                <a:close/>
              </a:path>
              <a:path w="248284" h="267970">
                <a:moveTo>
                  <a:pt x="60087" y="157283"/>
                </a:moveTo>
                <a:lnTo>
                  <a:pt x="49050" y="157283"/>
                </a:lnTo>
                <a:lnTo>
                  <a:pt x="52958" y="169038"/>
                </a:lnTo>
                <a:lnTo>
                  <a:pt x="57363" y="181042"/>
                </a:lnTo>
                <a:lnTo>
                  <a:pt x="51571" y="193518"/>
                </a:lnTo>
                <a:lnTo>
                  <a:pt x="47358" y="205557"/>
                </a:lnTo>
                <a:lnTo>
                  <a:pt x="45407" y="217142"/>
                </a:lnTo>
                <a:lnTo>
                  <a:pt x="46398" y="228254"/>
                </a:lnTo>
                <a:lnTo>
                  <a:pt x="54593" y="251929"/>
                </a:lnTo>
                <a:lnTo>
                  <a:pt x="71052" y="246087"/>
                </a:lnTo>
                <a:lnTo>
                  <a:pt x="69202" y="240753"/>
                </a:lnTo>
                <a:lnTo>
                  <a:pt x="59952" y="240753"/>
                </a:lnTo>
                <a:lnTo>
                  <a:pt x="55563" y="228576"/>
                </a:lnTo>
                <a:lnTo>
                  <a:pt x="54458" y="217142"/>
                </a:lnTo>
                <a:lnTo>
                  <a:pt x="54514" y="215807"/>
                </a:lnTo>
                <a:lnTo>
                  <a:pt x="58841" y="205016"/>
                </a:lnTo>
                <a:lnTo>
                  <a:pt x="68083" y="196934"/>
                </a:lnTo>
                <a:lnTo>
                  <a:pt x="81676" y="194691"/>
                </a:lnTo>
                <a:lnTo>
                  <a:pt x="103398" y="194691"/>
                </a:lnTo>
                <a:lnTo>
                  <a:pt x="97338" y="189751"/>
                </a:lnTo>
                <a:lnTo>
                  <a:pt x="86593" y="186022"/>
                </a:lnTo>
                <a:lnTo>
                  <a:pt x="73359" y="186022"/>
                </a:lnTo>
                <a:lnTo>
                  <a:pt x="65750" y="175011"/>
                </a:lnTo>
                <a:lnTo>
                  <a:pt x="61186" y="163177"/>
                </a:lnTo>
                <a:lnTo>
                  <a:pt x="60087" y="157283"/>
                </a:lnTo>
                <a:close/>
              </a:path>
              <a:path w="248284" h="267970">
                <a:moveTo>
                  <a:pt x="68233" y="237959"/>
                </a:moveTo>
                <a:lnTo>
                  <a:pt x="59952" y="240753"/>
                </a:lnTo>
                <a:lnTo>
                  <a:pt x="69202" y="240753"/>
                </a:lnTo>
                <a:lnTo>
                  <a:pt x="68233" y="237959"/>
                </a:lnTo>
                <a:close/>
              </a:path>
              <a:path w="248284" h="267970">
                <a:moveTo>
                  <a:pt x="103398" y="194691"/>
                </a:moveTo>
                <a:lnTo>
                  <a:pt x="81676" y="194691"/>
                </a:lnTo>
                <a:lnTo>
                  <a:pt x="93265" y="197757"/>
                </a:lnTo>
                <a:lnTo>
                  <a:pt x="101777" y="205245"/>
                </a:lnTo>
                <a:lnTo>
                  <a:pt x="109254" y="223608"/>
                </a:lnTo>
                <a:lnTo>
                  <a:pt x="100973" y="226402"/>
                </a:lnTo>
                <a:lnTo>
                  <a:pt x="103881" y="234657"/>
                </a:lnTo>
                <a:lnTo>
                  <a:pt x="120341" y="228942"/>
                </a:lnTo>
                <a:lnTo>
                  <a:pt x="113114" y="208368"/>
                </a:lnTo>
                <a:lnTo>
                  <a:pt x="106807" y="197471"/>
                </a:lnTo>
                <a:lnTo>
                  <a:pt x="103398" y="194691"/>
                </a:lnTo>
                <a:close/>
              </a:path>
              <a:path w="248284" h="267970">
                <a:moveTo>
                  <a:pt x="177732" y="185254"/>
                </a:moveTo>
                <a:lnTo>
                  <a:pt x="166454" y="185254"/>
                </a:lnTo>
                <a:lnTo>
                  <a:pt x="158631" y="193001"/>
                </a:lnTo>
                <a:lnTo>
                  <a:pt x="158631" y="212178"/>
                </a:lnTo>
                <a:lnTo>
                  <a:pt x="166454" y="219925"/>
                </a:lnTo>
                <a:lnTo>
                  <a:pt x="185733" y="219925"/>
                </a:lnTo>
                <a:lnTo>
                  <a:pt x="193569" y="212178"/>
                </a:lnTo>
                <a:lnTo>
                  <a:pt x="193569" y="211416"/>
                </a:lnTo>
                <a:lnTo>
                  <a:pt x="171306" y="211416"/>
                </a:lnTo>
                <a:lnTo>
                  <a:pt x="167432" y="207606"/>
                </a:lnTo>
                <a:lnTo>
                  <a:pt x="167432" y="197954"/>
                </a:lnTo>
                <a:lnTo>
                  <a:pt x="171306" y="194144"/>
                </a:lnTo>
                <a:lnTo>
                  <a:pt x="191855" y="194144"/>
                </a:lnTo>
                <a:lnTo>
                  <a:pt x="191550" y="193509"/>
                </a:lnTo>
                <a:lnTo>
                  <a:pt x="188286" y="190334"/>
                </a:lnTo>
                <a:lnTo>
                  <a:pt x="190720" y="185635"/>
                </a:lnTo>
                <a:lnTo>
                  <a:pt x="179307" y="185635"/>
                </a:lnTo>
                <a:lnTo>
                  <a:pt x="177732" y="185254"/>
                </a:lnTo>
                <a:close/>
              </a:path>
              <a:path w="248284" h="267970">
                <a:moveTo>
                  <a:pt x="191855" y="194144"/>
                </a:moveTo>
                <a:lnTo>
                  <a:pt x="180983" y="194144"/>
                </a:lnTo>
                <a:lnTo>
                  <a:pt x="184656" y="197757"/>
                </a:lnTo>
                <a:lnTo>
                  <a:pt x="184732" y="207606"/>
                </a:lnTo>
                <a:lnTo>
                  <a:pt x="180983" y="211416"/>
                </a:lnTo>
                <a:lnTo>
                  <a:pt x="193569" y="211416"/>
                </a:lnTo>
                <a:lnTo>
                  <a:pt x="193458" y="197471"/>
                </a:lnTo>
                <a:lnTo>
                  <a:pt x="191855" y="194144"/>
                </a:lnTo>
                <a:close/>
              </a:path>
              <a:path w="248284" h="267970">
                <a:moveTo>
                  <a:pt x="85818" y="185753"/>
                </a:moveTo>
                <a:lnTo>
                  <a:pt x="73359" y="186022"/>
                </a:lnTo>
                <a:lnTo>
                  <a:pt x="86593" y="186022"/>
                </a:lnTo>
                <a:lnTo>
                  <a:pt x="85818" y="185753"/>
                </a:lnTo>
                <a:close/>
              </a:path>
              <a:path w="248284" h="267970">
                <a:moveTo>
                  <a:pt x="183866" y="137821"/>
                </a:moveTo>
                <a:lnTo>
                  <a:pt x="155116" y="137821"/>
                </a:lnTo>
                <a:lnTo>
                  <a:pt x="168227" y="140741"/>
                </a:lnTo>
                <a:lnTo>
                  <a:pt x="180080" y="145448"/>
                </a:lnTo>
                <a:lnTo>
                  <a:pt x="190834" y="151625"/>
                </a:lnTo>
                <a:lnTo>
                  <a:pt x="189460" y="164953"/>
                </a:lnTo>
                <a:lnTo>
                  <a:pt x="185472" y="176880"/>
                </a:lnTo>
                <a:lnTo>
                  <a:pt x="179307" y="185635"/>
                </a:lnTo>
                <a:lnTo>
                  <a:pt x="190720" y="185635"/>
                </a:lnTo>
                <a:lnTo>
                  <a:pt x="194167" y="178977"/>
                </a:lnTo>
                <a:lnTo>
                  <a:pt x="198794" y="167170"/>
                </a:lnTo>
                <a:lnTo>
                  <a:pt x="220705" y="167170"/>
                </a:lnTo>
                <a:lnTo>
                  <a:pt x="216061" y="161731"/>
                </a:lnTo>
                <a:lnTo>
                  <a:pt x="206992" y="153128"/>
                </a:lnTo>
                <a:lnTo>
                  <a:pt x="196943" y="145448"/>
                </a:lnTo>
                <a:lnTo>
                  <a:pt x="186213" y="138921"/>
                </a:lnTo>
                <a:lnTo>
                  <a:pt x="183866" y="137821"/>
                </a:lnTo>
                <a:close/>
              </a:path>
              <a:path w="248284" h="267970">
                <a:moveTo>
                  <a:pt x="116889" y="139449"/>
                </a:moveTo>
                <a:lnTo>
                  <a:pt x="81525" y="139449"/>
                </a:lnTo>
                <a:lnTo>
                  <a:pt x="97688" y="144669"/>
                </a:lnTo>
                <a:lnTo>
                  <a:pt x="108463" y="148172"/>
                </a:lnTo>
                <a:lnTo>
                  <a:pt x="119150" y="150445"/>
                </a:lnTo>
                <a:lnTo>
                  <a:pt x="133472" y="149023"/>
                </a:lnTo>
                <a:lnTo>
                  <a:pt x="145199" y="144628"/>
                </a:lnTo>
                <a:lnTo>
                  <a:pt x="149907" y="141396"/>
                </a:lnTo>
                <a:lnTo>
                  <a:pt x="130965" y="141396"/>
                </a:lnTo>
                <a:lnTo>
                  <a:pt x="117146" y="139565"/>
                </a:lnTo>
                <a:lnTo>
                  <a:pt x="116889" y="139449"/>
                </a:lnTo>
                <a:close/>
              </a:path>
              <a:path w="248284" h="267970">
                <a:moveTo>
                  <a:pt x="186728" y="51525"/>
                </a:moveTo>
                <a:lnTo>
                  <a:pt x="174812" y="51525"/>
                </a:lnTo>
                <a:lnTo>
                  <a:pt x="179751" y="54190"/>
                </a:lnTo>
                <a:lnTo>
                  <a:pt x="180539" y="59143"/>
                </a:lnTo>
                <a:lnTo>
                  <a:pt x="180539" y="64350"/>
                </a:lnTo>
                <a:lnTo>
                  <a:pt x="179260" y="77219"/>
                </a:lnTo>
                <a:lnTo>
                  <a:pt x="162219" y="117345"/>
                </a:lnTo>
                <a:lnTo>
                  <a:pt x="130965" y="141396"/>
                </a:lnTo>
                <a:lnTo>
                  <a:pt x="149907" y="141396"/>
                </a:lnTo>
                <a:lnTo>
                  <a:pt x="155116" y="137821"/>
                </a:lnTo>
                <a:lnTo>
                  <a:pt x="183866" y="137821"/>
                </a:lnTo>
                <a:lnTo>
                  <a:pt x="174646" y="133499"/>
                </a:lnTo>
                <a:lnTo>
                  <a:pt x="163470" y="129628"/>
                </a:lnTo>
                <a:lnTo>
                  <a:pt x="171464" y="118954"/>
                </a:lnTo>
                <a:lnTo>
                  <a:pt x="178157" y="107146"/>
                </a:lnTo>
                <a:lnTo>
                  <a:pt x="183403" y="94740"/>
                </a:lnTo>
                <a:lnTo>
                  <a:pt x="187060" y="82275"/>
                </a:lnTo>
                <a:lnTo>
                  <a:pt x="188984" y="70287"/>
                </a:lnTo>
                <a:lnTo>
                  <a:pt x="187607" y="54549"/>
                </a:lnTo>
                <a:lnTo>
                  <a:pt x="186728" y="51525"/>
                </a:lnTo>
                <a:close/>
              </a:path>
              <a:path w="248284" h="267970">
                <a:moveTo>
                  <a:pt x="136302" y="41872"/>
                </a:moveTo>
                <a:lnTo>
                  <a:pt x="110645" y="41872"/>
                </a:lnTo>
                <a:lnTo>
                  <a:pt x="122678" y="44627"/>
                </a:lnTo>
                <a:lnTo>
                  <a:pt x="127280" y="47311"/>
                </a:lnTo>
                <a:lnTo>
                  <a:pt x="135522" y="51443"/>
                </a:lnTo>
                <a:lnTo>
                  <a:pt x="146676" y="54924"/>
                </a:lnTo>
                <a:lnTo>
                  <a:pt x="160015" y="55651"/>
                </a:lnTo>
                <a:lnTo>
                  <a:pt x="174812" y="51525"/>
                </a:lnTo>
                <a:lnTo>
                  <a:pt x="186728" y="51525"/>
                </a:lnTo>
                <a:lnTo>
                  <a:pt x="184777" y="44811"/>
                </a:lnTo>
                <a:lnTo>
                  <a:pt x="146819" y="44811"/>
                </a:lnTo>
                <a:lnTo>
                  <a:pt x="137438" y="42483"/>
                </a:lnTo>
                <a:lnTo>
                  <a:pt x="136302" y="41872"/>
                </a:lnTo>
                <a:close/>
              </a:path>
              <a:path w="248284" h="267970">
                <a:moveTo>
                  <a:pt x="108114" y="33158"/>
                </a:moveTo>
                <a:lnTo>
                  <a:pt x="96030" y="34835"/>
                </a:lnTo>
                <a:lnTo>
                  <a:pt x="84735" y="39684"/>
                </a:lnTo>
                <a:lnTo>
                  <a:pt x="69020" y="50507"/>
                </a:lnTo>
                <a:lnTo>
                  <a:pt x="84236" y="50507"/>
                </a:lnTo>
                <a:lnTo>
                  <a:pt x="87156" y="48475"/>
                </a:lnTo>
                <a:lnTo>
                  <a:pt x="98431" y="43168"/>
                </a:lnTo>
                <a:lnTo>
                  <a:pt x="110645" y="41872"/>
                </a:lnTo>
                <a:lnTo>
                  <a:pt x="136302" y="41872"/>
                </a:lnTo>
                <a:lnTo>
                  <a:pt x="132093" y="39610"/>
                </a:lnTo>
                <a:lnTo>
                  <a:pt x="120347" y="34726"/>
                </a:lnTo>
                <a:lnTo>
                  <a:pt x="108114" y="33158"/>
                </a:lnTo>
                <a:close/>
              </a:path>
              <a:path w="248284" h="267970">
                <a:moveTo>
                  <a:pt x="155907" y="8216"/>
                </a:moveTo>
                <a:lnTo>
                  <a:pt x="123859" y="8216"/>
                </a:lnTo>
                <a:lnTo>
                  <a:pt x="137620" y="9887"/>
                </a:lnTo>
                <a:lnTo>
                  <a:pt x="150157" y="14638"/>
                </a:lnTo>
                <a:lnTo>
                  <a:pt x="161066" y="22075"/>
                </a:lnTo>
                <a:lnTo>
                  <a:pt x="169943" y="31802"/>
                </a:lnTo>
                <a:lnTo>
                  <a:pt x="158299" y="42587"/>
                </a:lnTo>
                <a:lnTo>
                  <a:pt x="146819" y="44811"/>
                </a:lnTo>
                <a:lnTo>
                  <a:pt x="184777" y="44811"/>
                </a:lnTo>
                <a:lnTo>
                  <a:pt x="183474" y="40329"/>
                </a:lnTo>
                <a:lnTo>
                  <a:pt x="176895" y="27855"/>
                </a:lnTo>
                <a:lnTo>
                  <a:pt x="168181" y="17355"/>
                </a:lnTo>
                <a:lnTo>
                  <a:pt x="157642" y="9060"/>
                </a:lnTo>
                <a:lnTo>
                  <a:pt x="155907" y="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7636" y="3410711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260603" y="0"/>
                </a:moveTo>
                <a:lnTo>
                  <a:pt x="218332" y="3411"/>
                </a:lnTo>
                <a:lnTo>
                  <a:pt x="178232" y="13289"/>
                </a:lnTo>
                <a:lnTo>
                  <a:pt x="140840" y="29095"/>
                </a:lnTo>
                <a:lnTo>
                  <a:pt x="106694" y="50291"/>
                </a:lnTo>
                <a:lnTo>
                  <a:pt x="76328" y="76342"/>
                </a:lnTo>
                <a:lnTo>
                  <a:pt x="50281" y="106710"/>
                </a:lnTo>
                <a:lnTo>
                  <a:pt x="29087" y="140857"/>
                </a:lnTo>
                <a:lnTo>
                  <a:pt x="13285" y="178247"/>
                </a:lnTo>
                <a:lnTo>
                  <a:pt x="3410" y="218341"/>
                </a:lnTo>
                <a:lnTo>
                  <a:pt x="0" y="260604"/>
                </a:lnTo>
                <a:lnTo>
                  <a:pt x="863" y="281972"/>
                </a:lnTo>
                <a:lnTo>
                  <a:pt x="7573" y="323218"/>
                </a:lnTo>
                <a:lnTo>
                  <a:pt x="20479" y="362027"/>
                </a:lnTo>
                <a:lnTo>
                  <a:pt x="39044" y="397862"/>
                </a:lnTo>
                <a:lnTo>
                  <a:pt x="62731" y="430187"/>
                </a:lnTo>
                <a:lnTo>
                  <a:pt x="91005" y="458463"/>
                </a:lnTo>
                <a:lnTo>
                  <a:pt x="123328" y="482154"/>
                </a:lnTo>
                <a:lnTo>
                  <a:pt x="159164" y="500723"/>
                </a:lnTo>
                <a:lnTo>
                  <a:pt x="197977" y="513632"/>
                </a:lnTo>
                <a:lnTo>
                  <a:pt x="239230" y="520343"/>
                </a:lnTo>
                <a:lnTo>
                  <a:pt x="260603" y="521207"/>
                </a:lnTo>
                <a:lnTo>
                  <a:pt x="281972" y="520343"/>
                </a:lnTo>
                <a:lnTo>
                  <a:pt x="323218" y="513632"/>
                </a:lnTo>
                <a:lnTo>
                  <a:pt x="362027" y="500723"/>
                </a:lnTo>
                <a:lnTo>
                  <a:pt x="397862" y="482154"/>
                </a:lnTo>
                <a:lnTo>
                  <a:pt x="430187" y="458463"/>
                </a:lnTo>
                <a:lnTo>
                  <a:pt x="458463" y="430187"/>
                </a:lnTo>
                <a:lnTo>
                  <a:pt x="482154" y="397862"/>
                </a:lnTo>
                <a:lnTo>
                  <a:pt x="500723" y="362027"/>
                </a:lnTo>
                <a:lnTo>
                  <a:pt x="513632" y="323218"/>
                </a:lnTo>
                <a:lnTo>
                  <a:pt x="520343" y="281972"/>
                </a:lnTo>
                <a:lnTo>
                  <a:pt x="521207" y="260604"/>
                </a:lnTo>
                <a:lnTo>
                  <a:pt x="520343" y="239235"/>
                </a:lnTo>
                <a:lnTo>
                  <a:pt x="513632" y="197989"/>
                </a:lnTo>
                <a:lnTo>
                  <a:pt x="500723" y="159180"/>
                </a:lnTo>
                <a:lnTo>
                  <a:pt x="482154" y="123345"/>
                </a:lnTo>
                <a:lnTo>
                  <a:pt x="458463" y="91020"/>
                </a:lnTo>
                <a:lnTo>
                  <a:pt x="430187" y="62744"/>
                </a:lnTo>
                <a:lnTo>
                  <a:pt x="397862" y="39053"/>
                </a:lnTo>
                <a:lnTo>
                  <a:pt x="362027" y="20484"/>
                </a:lnTo>
                <a:lnTo>
                  <a:pt x="323218" y="7575"/>
                </a:lnTo>
                <a:lnTo>
                  <a:pt x="281972" y="864"/>
                </a:lnTo>
                <a:lnTo>
                  <a:pt x="260603" y="0"/>
                </a:lnTo>
                <a:close/>
              </a:path>
            </a:pathLst>
          </a:custGeom>
          <a:solidFill>
            <a:srgbClr val="FFD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93011" y="1452211"/>
            <a:ext cx="5925820" cy="350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ts val="1655"/>
              </a:lnSpc>
            </a:pPr>
            <a:r>
              <a:rPr sz="1600" b="1" spc="-10" dirty="0">
                <a:latin typeface="Arial"/>
                <a:cs typeface="Arial"/>
              </a:rPr>
              <a:t>Пере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5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ся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т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че</a:t>
            </a:r>
            <a:r>
              <a:rPr sz="1600" b="1" spc="-50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ека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че</a:t>
            </a:r>
            <a:r>
              <a:rPr sz="1600" b="1" spc="-50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еку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шн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капе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ьн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endParaRPr sz="1600">
              <a:latin typeface="Arial"/>
              <a:cs typeface="Arial"/>
            </a:endParaRPr>
          </a:p>
          <a:p>
            <a:pPr marL="55244">
              <a:lnSpc>
                <a:spcPts val="1655"/>
              </a:lnSpc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ем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indent="4254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Пне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45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к</a:t>
            </a:r>
            <a:r>
              <a:rPr sz="1600" b="1" spc="-10" dirty="0">
                <a:latin typeface="Arial"/>
                <a:cs typeface="Arial"/>
              </a:rPr>
              <a:t>окк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–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жиз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зд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вью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ей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5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17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165735">
              <a:lnSpc>
                <a:spcPct val="72900"/>
              </a:lnSpc>
            </a:pPr>
            <a:r>
              <a:rPr sz="1600" b="1" spc="-15" dirty="0">
                <a:latin typeface="Arial"/>
                <a:cs typeface="Arial"/>
              </a:rPr>
              <a:t>М</a:t>
            </a:r>
            <a:r>
              <a:rPr sz="1600" b="1" spc="-45" dirty="0">
                <a:latin typeface="Arial"/>
                <a:cs typeface="Arial"/>
              </a:rPr>
              <a:t>ож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т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«</a:t>
            </a:r>
            <a:r>
              <a:rPr sz="1600" b="1" spc="-25" dirty="0">
                <a:latin typeface="Arial"/>
                <a:cs typeface="Arial"/>
              </a:rPr>
              <a:t>ж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ь»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55" dirty="0">
                <a:latin typeface="Arial"/>
                <a:cs typeface="Arial"/>
              </a:rPr>
              <a:t>г</a:t>
            </a:r>
            <a:r>
              <a:rPr sz="1600" b="1" spc="-50" dirty="0">
                <a:latin typeface="Arial"/>
                <a:cs typeface="Arial"/>
              </a:rPr>
              <a:t>ло</a:t>
            </a:r>
            <a:r>
              <a:rPr sz="1600" b="1" spc="-3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ке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в</a:t>
            </a:r>
            <a:r>
              <a:rPr sz="1600" b="1" spc="-15" dirty="0">
                <a:latin typeface="Arial"/>
                <a:cs typeface="Arial"/>
              </a:rPr>
              <a:t>сю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жиз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ь.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Б</a:t>
            </a:r>
            <a:r>
              <a:rPr sz="1600" b="1" spc="-50" dirty="0">
                <a:latin typeface="Arial"/>
                <a:cs typeface="Arial"/>
              </a:rPr>
              <a:t>ол</a:t>
            </a:r>
            <a:r>
              <a:rPr sz="1600" b="1" spc="-10" dirty="0">
                <a:latin typeface="Arial"/>
                <a:cs typeface="Arial"/>
              </a:rPr>
              <a:t>ее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</a:t>
            </a:r>
            <a:r>
              <a:rPr sz="1600" b="1" spc="-50" dirty="0">
                <a:latin typeface="Arial"/>
                <a:cs typeface="Arial"/>
              </a:rPr>
              <a:t>ол</a:t>
            </a:r>
            <a:r>
              <a:rPr sz="1600" b="1" spc="-10" dirty="0">
                <a:latin typeface="Arial"/>
                <a:cs typeface="Arial"/>
              </a:rPr>
              <a:t>ови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5" dirty="0">
                <a:latin typeface="Arial"/>
                <a:cs typeface="Arial"/>
              </a:rPr>
              <a:t>ы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ей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мл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50" dirty="0">
                <a:latin typeface="Arial"/>
                <a:cs typeface="Arial"/>
              </a:rPr>
              <a:t>ш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0" dirty="0">
                <a:latin typeface="Arial"/>
                <a:cs typeface="Arial"/>
              </a:rPr>
              <a:t>г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зрас</a:t>
            </a:r>
            <a:r>
              <a:rPr sz="1600" b="1" spc="-3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20" dirty="0">
                <a:latin typeface="Arial"/>
                <a:cs typeface="Arial"/>
              </a:rPr>
              <a:t>о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10" dirty="0">
                <a:latin typeface="Arial"/>
                <a:cs typeface="Arial"/>
              </a:rPr>
              <a:t>ие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взр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ые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я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20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я</a:t>
            </a:r>
            <a:r>
              <a:rPr sz="1600" b="1" spc="-50" dirty="0">
                <a:latin typeface="Arial"/>
                <a:cs typeface="Arial"/>
              </a:rPr>
              <a:t>ют</a:t>
            </a:r>
            <a:r>
              <a:rPr sz="1600" b="1" spc="-10" dirty="0">
                <a:latin typeface="Arial"/>
                <a:cs typeface="Arial"/>
              </a:rPr>
              <a:t>ся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си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45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к</a:t>
            </a:r>
            <a:r>
              <a:rPr sz="1600" b="1" spc="-10" dirty="0">
                <a:latin typeface="Arial"/>
                <a:cs typeface="Arial"/>
              </a:rPr>
              <a:t>ок</a:t>
            </a:r>
            <a:r>
              <a:rPr sz="1600" b="1" spc="-5" dirty="0">
                <a:latin typeface="Arial"/>
                <a:cs typeface="Arial"/>
              </a:rPr>
              <a:t>к</a:t>
            </a:r>
            <a:r>
              <a:rPr sz="1600" b="1" spc="-10" dirty="0">
                <a:latin typeface="Arial"/>
                <a:cs typeface="Arial"/>
              </a:rPr>
              <a:t>а.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А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аб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ол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ю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алы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ш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-10" dirty="0">
                <a:latin typeface="Arial"/>
                <a:cs typeface="Arial"/>
              </a:rPr>
              <a:t>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750">
              <a:latin typeface="Times New Roman"/>
              <a:cs typeface="Times New Roman"/>
            </a:endParaRPr>
          </a:p>
          <a:p>
            <a:pPr marL="17145" marR="328295">
              <a:lnSpc>
                <a:spcPct val="72900"/>
              </a:lnSpc>
            </a:pPr>
            <a:r>
              <a:rPr sz="1600" b="1" spc="-25" dirty="0">
                <a:latin typeface="Arial"/>
                <a:cs typeface="Arial"/>
              </a:rPr>
              <a:t>Ч</a:t>
            </a:r>
            <a:r>
              <a:rPr sz="1600" b="1" spc="-10" dirty="0">
                <a:latin typeface="Arial"/>
                <a:cs typeface="Arial"/>
              </a:rPr>
              <a:t>ас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5" dirty="0">
                <a:latin typeface="Arial"/>
                <a:cs typeface="Arial"/>
              </a:rPr>
              <a:t>ые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п</a:t>
            </a:r>
            <a:r>
              <a:rPr sz="1600" b="1" spc="-10" dirty="0">
                <a:latin typeface="Arial"/>
                <a:cs typeface="Arial"/>
              </a:rPr>
              <a:t>асные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45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к</a:t>
            </a:r>
            <a:r>
              <a:rPr sz="1600" b="1" spc="-10" dirty="0">
                <a:latin typeface="Arial"/>
                <a:cs typeface="Arial"/>
              </a:rPr>
              <a:t>ок</a:t>
            </a:r>
            <a:r>
              <a:rPr sz="1600" b="1" spc="-25" dirty="0">
                <a:latin typeface="Arial"/>
                <a:cs typeface="Arial"/>
              </a:rPr>
              <a:t>к</a:t>
            </a:r>
            <a:r>
              <a:rPr sz="1600" b="1" spc="-15" dirty="0">
                <a:latin typeface="Arial"/>
                <a:cs typeface="Arial"/>
              </a:rPr>
              <a:t>овые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з</a:t>
            </a:r>
            <a:r>
              <a:rPr sz="1600" b="1" spc="-10" dirty="0">
                <a:latin typeface="Arial"/>
                <a:cs typeface="Arial"/>
              </a:rPr>
              <a:t>аб</a:t>
            </a:r>
            <a:r>
              <a:rPr sz="1600" b="1" spc="-55" dirty="0">
                <a:latin typeface="Arial"/>
                <a:cs typeface="Arial"/>
              </a:rPr>
              <a:t>о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ания: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г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ой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5" dirty="0">
                <a:latin typeface="Arial"/>
                <a:cs typeface="Arial"/>
              </a:rPr>
              <a:t>ые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ин</a:t>
            </a:r>
            <a:r>
              <a:rPr sz="1600" b="1" spc="-25" dirty="0">
                <a:latin typeface="Arial"/>
                <a:cs typeface="Arial"/>
              </a:rPr>
              <a:t>г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ы,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се</a:t>
            </a:r>
            <a:r>
              <a:rPr sz="1600" b="1" spc="-20" dirty="0">
                <a:latin typeface="Arial"/>
                <a:cs typeface="Arial"/>
              </a:rPr>
              <a:t>п</a:t>
            </a:r>
            <a:r>
              <a:rPr sz="1600" b="1" spc="-10" dirty="0">
                <a:latin typeface="Arial"/>
                <a:cs typeface="Arial"/>
              </a:rPr>
              <a:t>сис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бак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25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ия,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пн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50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ия,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о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165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6195" marR="149225">
              <a:lnSpc>
                <a:spcPct val="72900"/>
              </a:lnSpc>
              <a:spcBef>
                <a:spcPts val="134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Вакцинации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ив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ок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ой</a:t>
            </a:r>
            <a:r>
              <a:rPr sz="16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ин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екции п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ж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зрас</a:t>
            </a:r>
            <a:r>
              <a:rPr sz="1600" b="1" spc="-3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т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2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м</a:t>
            </a:r>
            <a:r>
              <a:rPr sz="1600" b="1" spc="-4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сяцев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5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145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-10" dirty="0">
                <a:latin typeface="Arial"/>
                <a:cs typeface="Arial"/>
              </a:rPr>
              <a:t> взр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20" dirty="0">
                <a:latin typeface="Arial"/>
                <a:cs typeface="Arial"/>
              </a:rPr>
              <a:t>л</a:t>
            </a:r>
            <a:r>
              <a:rPr sz="1600" b="1" spc="-15" dirty="0">
                <a:latin typeface="Arial"/>
                <a:cs typeface="Arial"/>
              </a:rPr>
              <a:t>ые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из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40" dirty="0">
                <a:latin typeface="Arial"/>
                <a:cs typeface="Arial"/>
              </a:rPr>
              <a:t>р</a:t>
            </a:r>
            <a:r>
              <a:rPr sz="1600" b="1" spc="-50" dirty="0">
                <a:latin typeface="Arial"/>
                <a:cs typeface="Arial"/>
              </a:rPr>
              <a:t>у</a:t>
            </a:r>
            <a:r>
              <a:rPr sz="1600" b="1" spc="-10" dirty="0">
                <a:latin typeface="Arial"/>
                <a:cs typeface="Arial"/>
              </a:rPr>
              <a:t>пп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риска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ар</a:t>
            </a:r>
            <a:r>
              <a:rPr sz="1600" b="1" spc="-55" dirty="0">
                <a:latin typeface="Arial"/>
                <a:cs typeface="Arial"/>
              </a:rPr>
              <a:t>ш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65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145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dirty="0">
                <a:latin typeface="Arial"/>
                <a:cs typeface="Arial"/>
              </a:rPr>
              <a:t>жа</a:t>
            </a:r>
            <a:r>
              <a:rPr sz="1600" b="1" spc="-55" dirty="0">
                <a:latin typeface="Arial"/>
                <a:cs typeface="Arial"/>
              </a:rPr>
              <a:t>щ</a:t>
            </a:r>
            <a:r>
              <a:rPr sz="1600" b="1" spc="-10" dirty="0">
                <a:latin typeface="Arial"/>
                <a:cs typeface="Arial"/>
              </a:rPr>
              <a:t>ие п</a:t>
            </a:r>
            <a:r>
              <a:rPr sz="1600" b="1" spc="-20" dirty="0">
                <a:latin typeface="Arial"/>
                <a:cs typeface="Arial"/>
              </a:rPr>
              <a:t>р</a:t>
            </a:r>
            <a:r>
              <a:rPr sz="1600" b="1" spc="-15" dirty="0">
                <a:latin typeface="Arial"/>
                <a:cs typeface="Arial"/>
              </a:rPr>
              <a:t>изы</a:t>
            </a:r>
            <a:r>
              <a:rPr sz="1600" b="1" spc="-4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у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на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ое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0" dirty="0">
                <a:latin typeface="Arial"/>
                <a:cs typeface="Arial"/>
              </a:rPr>
              <a:t>у</a:t>
            </a:r>
            <a:r>
              <a:rPr sz="1600" b="1" spc="-15" dirty="0">
                <a:latin typeface="Arial"/>
                <a:cs typeface="Arial"/>
              </a:rPr>
              <a:t>ю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25" dirty="0">
                <a:latin typeface="Arial"/>
                <a:cs typeface="Arial"/>
              </a:rPr>
              <a:t>у</a:t>
            </a:r>
            <a:r>
              <a:rPr sz="1600" b="1" spc="-1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б</a:t>
            </a:r>
            <a:r>
              <a:rPr sz="1600" b="1" spc="-165" dirty="0">
                <a:latin typeface="Arial"/>
                <a:cs typeface="Arial"/>
              </a:rPr>
              <a:t>у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0404" y="2109798"/>
            <a:ext cx="247015" cy="269240"/>
          </a:xfrm>
          <a:custGeom>
            <a:avLst/>
            <a:gdLst/>
            <a:ahLst/>
            <a:cxnLst/>
            <a:rect l="l" t="t" r="r" b="b"/>
            <a:pathLst>
              <a:path w="247015" h="269239">
                <a:moveTo>
                  <a:pt x="131848" y="0"/>
                </a:moveTo>
                <a:lnTo>
                  <a:pt x="87973" y="11327"/>
                </a:lnTo>
                <a:lnTo>
                  <a:pt x="62567" y="41315"/>
                </a:lnTo>
                <a:lnTo>
                  <a:pt x="59015" y="54073"/>
                </a:lnTo>
                <a:lnTo>
                  <a:pt x="59378" y="68356"/>
                </a:lnTo>
                <a:lnTo>
                  <a:pt x="68884" y="106578"/>
                </a:lnTo>
                <a:lnTo>
                  <a:pt x="81162" y="127156"/>
                </a:lnTo>
                <a:lnTo>
                  <a:pt x="62799" y="135520"/>
                </a:lnTo>
                <a:lnTo>
                  <a:pt x="24222" y="167652"/>
                </a:lnTo>
                <a:lnTo>
                  <a:pt x="5423" y="204678"/>
                </a:lnTo>
                <a:lnTo>
                  <a:pt x="0" y="239193"/>
                </a:lnTo>
                <a:lnTo>
                  <a:pt x="44" y="249060"/>
                </a:lnTo>
                <a:lnTo>
                  <a:pt x="632" y="257465"/>
                </a:lnTo>
                <a:lnTo>
                  <a:pt x="1519" y="264253"/>
                </a:lnTo>
                <a:lnTo>
                  <a:pt x="2466" y="269155"/>
                </a:lnTo>
                <a:lnTo>
                  <a:pt x="243785" y="269155"/>
                </a:lnTo>
                <a:lnTo>
                  <a:pt x="245266" y="260529"/>
                </a:lnTo>
                <a:lnTo>
                  <a:pt x="9758" y="260529"/>
                </a:lnTo>
                <a:lnTo>
                  <a:pt x="8441" y="247448"/>
                </a:lnTo>
                <a:lnTo>
                  <a:pt x="13575" y="209312"/>
                </a:lnTo>
                <a:lnTo>
                  <a:pt x="39186" y="166838"/>
                </a:lnTo>
                <a:lnTo>
                  <a:pt x="48470" y="158390"/>
                </a:lnTo>
                <a:lnTo>
                  <a:pt x="59791" y="158390"/>
                </a:lnTo>
                <a:lnTo>
                  <a:pt x="58559" y="151695"/>
                </a:lnTo>
                <a:lnTo>
                  <a:pt x="69412" y="145174"/>
                </a:lnTo>
                <a:lnTo>
                  <a:pt x="81139" y="140177"/>
                </a:lnTo>
                <a:lnTo>
                  <a:pt x="116390" y="140177"/>
                </a:lnTo>
                <a:lnTo>
                  <a:pt x="104206" y="134667"/>
                </a:lnTo>
                <a:lnTo>
                  <a:pt x="76750" y="102859"/>
                </a:lnTo>
                <a:lnTo>
                  <a:pt x="66806" y="64695"/>
                </a:lnTo>
                <a:lnTo>
                  <a:pt x="66895" y="62663"/>
                </a:lnTo>
                <a:lnTo>
                  <a:pt x="83793" y="50725"/>
                </a:lnTo>
                <a:lnTo>
                  <a:pt x="68648" y="50725"/>
                </a:lnTo>
                <a:lnTo>
                  <a:pt x="91328" y="18086"/>
                </a:lnTo>
                <a:lnTo>
                  <a:pt x="123169" y="8180"/>
                </a:lnTo>
                <a:lnTo>
                  <a:pt x="154904" y="8180"/>
                </a:lnTo>
                <a:lnTo>
                  <a:pt x="144977" y="3255"/>
                </a:lnTo>
                <a:lnTo>
                  <a:pt x="131848" y="0"/>
                </a:lnTo>
                <a:close/>
              </a:path>
              <a:path w="247015" h="269239">
                <a:moveTo>
                  <a:pt x="219557" y="168159"/>
                </a:moveTo>
                <a:lnTo>
                  <a:pt x="197663" y="168159"/>
                </a:lnTo>
                <a:lnTo>
                  <a:pt x="207897" y="174835"/>
                </a:lnTo>
                <a:lnTo>
                  <a:pt x="216739" y="183159"/>
                </a:lnTo>
                <a:lnTo>
                  <a:pt x="236986" y="228760"/>
                </a:lnTo>
                <a:lnTo>
                  <a:pt x="237965" y="242114"/>
                </a:lnTo>
                <a:lnTo>
                  <a:pt x="237208" y="256024"/>
                </a:lnTo>
                <a:lnTo>
                  <a:pt x="236580" y="260529"/>
                </a:lnTo>
                <a:lnTo>
                  <a:pt x="245266" y="260529"/>
                </a:lnTo>
                <a:lnTo>
                  <a:pt x="246062" y="255891"/>
                </a:lnTo>
                <a:lnTo>
                  <a:pt x="246805" y="242764"/>
                </a:lnTo>
                <a:lnTo>
                  <a:pt x="246100" y="230176"/>
                </a:lnTo>
                <a:lnTo>
                  <a:pt x="229966" y="182545"/>
                </a:lnTo>
                <a:lnTo>
                  <a:pt x="222983" y="172227"/>
                </a:lnTo>
                <a:lnTo>
                  <a:pt x="219557" y="168159"/>
                </a:lnTo>
                <a:close/>
              </a:path>
              <a:path w="247015" h="269239">
                <a:moveTo>
                  <a:pt x="59791" y="158390"/>
                </a:moveTo>
                <a:lnTo>
                  <a:pt x="48470" y="158390"/>
                </a:lnTo>
                <a:lnTo>
                  <a:pt x="52576" y="169973"/>
                </a:lnTo>
                <a:lnTo>
                  <a:pt x="57020" y="181988"/>
                </a:lnTo>
                <a:lnTo>
                  <a:pt x="51300" y="194489"/>
                </a:lnTo>
                <a:lnTo>
                  <a:pt x="47129" y="206521"/>
                </a:lnTo>
                <a:lnTo>
                  <a:pt x="45167" y="218123"/>
                </a:lnTo>
                <a:lnTo>
                  <a:pt x="46081" y="229299"/>
                </a:lnTo>
                <a:lnTo>
                  <a:pt x="54284" y="253290"/>
                </a:lnTo>
                <a:lnTo>
                  <a:pt x="70654" y="247448"/>
                </a:lnTo>
                <a:lnTo>
                  <a:pt x="68841" y="242114"/>
                </a:lnTo>
                <a:lnTo>
                  <a:pt x="59631" y="242114"/>
                </a:lnTo>
                <a:lnTo>
                  <a:pt x="55278" y="229876"/>
                </a:lnTo>
                <a:lnTo>
                  <a:pt x="55055" y="227763"/>
                </a:lnTo>
                <a:lnTo>
                  <a:pt x="54133" y="218123"/>
                </a:lnTo>
                <a:lnTo>
                  <a:pt x="54090" y="217318"/>
                </a:lnTo>
                <a:lnTo>
                  <a:pt x="58508" y="206174"/>
                </a:lnTo>
                <a:lnTo>
                  <a:pt x="67692" y="198050"/>
                </a:lnTo>
                <a:lnTo>
                  <a:pt x="81258" y="195804"/>
                </a:lnTo>
                <a:lnTo>
                  <a:pt x="102786" y="195804"/>
                </a:lnTo>
                <a:lnTo>
                  <a:pt x="96725" y="190822"/>
                </a:lnTo>
                <a:lnTo>
                  <a:pt x="85968" y="187062"/>
                </a:lnTo>
                <a:lnTo>
                  <a:pt x="72776" y="187062"/>
                </a:lnTo>
                <a:lnTo>
                  <a:pt x="65347" y="176027"/>
                </a:lnTo>
                <a:lnTo>
                  <a:pt x="60855" y="164171"/>
                </a:lnTo>
                <a:lnTo>
                  <a:pt x="59791" y="158390"/>
                </a:lnTo>
                <a:close/>
              </a:path>
              <a:path w="247015" h="269239">
                <a:moveTo>
                  <a:pt x="67848" y="239193"/>
                </a:moveTo>
                <a:lnTo>
                  <a:pt x="59631" y="242114"/>
                </a:lnTo>
                <a:lnTo>
                  <a:pt x="68841" y="242114"/>
                </a:lnTo>
                <a:lnTo>
                  <a:pt x="67848" y="239193"/>
                </a:lnTo>
                <a:close/>
              </a:path>
              <a:path w="247015" h="269239">
                <a:moveTo>
                  <a:pt x="102786" y="195804"/>
                </a:moveTo>
                <a:lnTo>
                  <a:pt x="81258" y="195804"/>
                </a:lnTo>
                <a:lnTo>
                  <a:pt x="92810" y="198901"/>
                </a:lnTo>
                <a:lnTo>
                  <a:pt x="101273" y="206446"/>
                </a:lnTo>
                <a:lnTo>
                  <a:pt x="108640" y="224842"/>
                </a:lnTo>
                <a:lnTo>
                  <a:pt x="100410" y="227763"/>
                </a:lnTo>
                <a:lnTo>
                  <a:pt x="103306" y="236018"/>
                </a:lnTo>
                <a:lnTo>
                  <a:pt x="119664" y="230176"/>
                </a:lnTo>
                <a:lnTo>
                  <a:pt x="112488" y="209602"/>
                </a:lnTo>
                <a:lnTo>
                  <a:pt x="106189" y="198600"/>
                </a:lnTo>
                <a:lnTo>
                  <a:pt x="102786" y="195804"/>
                </a:lnTo>
                <a:close/>
              </a:path>
              <a:path w="247015" h="269239">
                <a:moveTo>
                  <a:pt x="176737" y="186234"/>
                </a:moveTo>
                <a:lnTo>
                  <a:pt x="165536" y="186234"/>
                </a:lnTo>
                <a:lnTo>
                  <a:pt x="157738" y="194108"/>
                </a:lnTo>
                <a:lnTo>
                  <a:pt x="157738" y="213285"/>
                </a:lnTo>
                <a:lnTo>
                  <a:pt x="165536" y="221159"/>
                </a:lnTo>
                <a:lnTo>
                  <a:pt x="184700" y="221159"/>
                </a:lnTo>
                <a:lnTo>
                  <a:pt x="192485" y="213285"/>
                </a:lnTo>
                <a:lnTo>
                  <a:pt x="192485" y="212650"/>
                </a:lnTo>
                <a:lnTo>
                  <a:pt x="170349" y="212650"/>
                </a:lnTo>
                <a:lnTo>
                  <a:pt x="166488" y="208713"/>
                </a:lnTo>
                <a:lnTo>
                  <a:pt x="166488" y="199061"/>
                </a:lnTo>
                <a:lnTo>
                  <a:pt x="170349" y="195251"/>
                </a:lnTo>
                <a:lnTo>
                  <a:pt x="190833" y="195251"/>
                </a:lnTo>
                <a:lnTo>
                  <a:pt x="190470" y="194481"/>
                </a:lnTo>
                <a:lnTo>
                  <a:pt x="187240" y="191314"/>
                </a:lnTo>
                <a:lnTo>
                  <a:pt x="189659" y="186615"/>
                </a:lnTo>
                <a:lnTo>
                  <a:pt x="178312" y="186615"/>
                </a:lnTo>
                <a:lnTo>
                  <a:pt x="176737" y="186234"/>
                </a:lnTo>
                <a:close/>
              </a:path>
              <a:path w="247015" h="269239">
                <a:moveTo>
                  <a:pt x="190833" y="195251"/>
                </a:moveTo>
                <a:lnTo>
                  <a:pt x="179976" y="195251"/>
                </a:lnTo>
                <a:lnTo>
                  <a:pt x="183824" y="199061"/>
                </a:lnTo>
                <a:lnTo>
                  <a:pt x="183824" y="208713"/>
                </a:lnTo>
                <a:lnTo>
                  <a:pt x="179976" y="212650"/>
                </a:lnTo>
                <a:lnTo>
                  <a:pt x="192485" y="212650"/>
                </a:lnTo>
                <a:lnTo>
                  <a:pt x="192389" y="198600"/>
                </a:lnTo>
                <a:lnTo>
                  <a:pt x="190833" y="195251"/>
                </a:lnTo>
                <a:close/>
              </a:path>
              <a:path w="247015" h="269239">
                <a:moveTo>
                  <a:pt x="85214" y="186799"/>
                </a:moveTo>
                <a:lnTo>
                  <a:pt x="72776" y="187062"/>
                </a:lnTo>
                <a:lnTo>
                  <a:pt x="85968" y="187062"/>
                </a:lnTo>
                <a:lnTo>
                  <a:pt x="85214" y="186799"/>
                </a:lnTo>
                <a:close/>
              </a:path>
              <a:path w="247015" h="269239">
                <a:moveTo>
                  <a:pt x="182409" y="138369"/>
                </a:moveTo>
                <a:lnTo>
                  <a:pt x="154481" y="138369"/>
                </a:lnTo>
                <a:lnTo>
                  <a:pt x="167457" y="141439"/>
                </a:lnTo>
                <a:lnTo>
                  <a:pt x="179251" y="146273"/>
                </a:lnTo>
                <a:lnTo>
                  <a:pt x="189987" y="152599"/>
                </a:lnTo>
                <a:lnTo>
                  <a:pt x="188467" y="165857"/>
                </a:lnTo>
                <a:lnTo>
                  <a:pt x="184465" y="177838"/>
                </a:lnTo>
                <a:lnTo>
                  <a:pt x="178312" y="186615"/>
                </a:lnTo>
                <a:lnTo>
                  <a:pt x="189659" y="186615"/>
                </a:lnTo>
                <a:lnTo>
                  <a:pt x="193060" y="180006"/>
                </a:lnTo>
                <a:lnTo>
                  <a:pt x="197663" y="168159"/>
                </a:lnTo>
                <a:lnTo>
                  <a:pt x="219557" y="168159"/>
                </a:lnTo>
                <a:lnTo>
                  <a:pt x="214960" y="162699"/>
                </a:lnTo>
                <a:lnTo>
                  <a:pt x="205968" y="154052"/>
                </a:lnTo>
                <a:lnTo>
                  <a:pt x="196077" y="146379"/>
                </a:lnTo>
                <a:lnTo>
                  <a:pt x="185359" y="139770"/>
                </a:lnTo>
                <a:lnTo>
                  <a:pt x="182409" y="138369"/>
                </a:lnTo>
                <a:close/>
              </a:path>
              <a:path w="247015" h="269239">
                <a:moveTo>
                  <a:pt x="116390" y="140177"/>
                </a:moveTo>
                <a:lnTo>
                  <a:pt x="81139" y="140177"/>
                </a:lnTo>
                <a:lnTo>
                  <a:pt x="107998" y="149054"/>
                </a:lnTo>
                <a:lnTo>
                  <a:pt x="118672" y="151318"/>
                </a:lnTo>
                <a:lnTo>
                  <a:pt x="132888" y="149854"/>
                </a:lnTo>
                <a:lnTo>
                  <a:pt x="144572" y="145355"/>
                </a:lnTo>
                <a:lnTo>
                  <a:pt x="149199" y="142093"/>
                </a:lnTo>
                <a:lnTo>
                  <a:pt x="130341" y="142093"/>
                </a:lnTo>
                <a:lnTo>
                  <a:pt x="116586" y="140266"/>
                </a:lnTo>
                <a:lnTo>
                  <a:pt x="116390" y="140177"/>
                </a:lnTo>
                <a:close/>
              </a:path>
              <a:path w="247015" h="269239">
                <a:moveTo>
                  <a:pt x="185590" y="51650"/>
                </a:moveTo>
                <a:lnTo>
                  <a:pt x="174061" y="51650"/>
                </a:lnTo>
                <a:lnTo>
                  <a:pt x="178744" y="54535"/>
                </a:lnTo>
                <a:lnTo>
                  <a:pt x="179531" y="59488"/>
                </a:lnTo>
                <a:lnTo>
                  <a:pt x="179531" y="64695"/>
                </a:lnTo>
                <a:lnTo>
                  <a:pt x="178263" y="77603"/>
                </a:lnTo>
                <a:lnTo>
                  <a:pt x="161356" y="117879"/>
                </a:lnTo>
                <a:lnTo>
                  <a:pt x="130341" y="142093"/>
                </a:lnTo>
                <a:lnTo>
                  <a:pt x="149199" y="142093"/>
                </a:lnTo>
                <a:lnTo>
                  <a:pt x="154481" y="138369"/>
                </a:lnTo>
                <a:lnTo>
                  <a:pt x="182409" y="138369"/>
                </a:lnTo>
                <a:lnTo>
                  <a:pt x="173885" y="134318"/>
                </a:lnTo>
                <a:lnTo>
                  <a:pt x="162551" y="130354"/>
                </a:lnTo>
                <a:lnTo>
                  <a:pt x="170474" y="119660"/>
                </a:lnTo>
                <a:lnTo>
                  <a:pt x="177112" y="107839"/>
                </a:lnTo>
                <a:lnTo>
                  <a:pt x="182323" y="95422"/>
                </a:lnTo>
                <a:lnTo>
                  <a:pt x="185967" y="82938"/>
                </a:lnTo>
                <a:lnTo>
                  <a:pt x="187905" y="70918"/>
                </a:lnTo>
                <a:lnTo>
                  <a:pt x="186551" y="55029"/>
                </a:lnTo>
                <a:lnTo>
                  <a:pt x="185590" y="51650"/>
                </a:lnTo>
                <a:close/>
              </a:path>
              <a:path w="247015" h="269239">
                <a:moveTo>
                  <a:pt x="135449" y="42039"/>
                </a:moveTo>
                <a:lnTo>
                  <a:pt x="110090" y="42039"/>
                </a:lnTo>
                <a:lnTo>
                  <a:pt x="122082" y="44845"/>
                </a:lnTo>
                <a:lnTo>
                  <a:pt x="126639" y="47551"/>
                </a:lnTo>
                <a:lnTo>
                  <a:pt x="134848" y="51720"/>
                </a:lnTo>
                <a:lnTo>
                  <a:pt x="145976" y="55217"/>
                </a:lnTo>
                <a:lnTo>
                  <a:pt x="159292" y="55905"/>
                </a:lnTo>
                <a:lnTo>
                  <a:pt x="174061" y="51650"/>
                </a:lnTo>
                <a:lnTo>
                  <a:pt x="185590" y="51650"/>
                </a:lnTo>
                <a:lnTo>
                  <a:pt x="183704" y="45025"/>
                </a:lnTo>
                <a:lnTo>
                  <a:pt x="145982" y="45025"/>
                </a:lnTo>
                <a:lnTo>
                  <a:pt x="136644" y="42687"/>
                </a:lnTo>
                <a:lnTo>
                  <a:pt x="135449" y="42039"/>
                </a:lnTo>
                <a:close/>
              </a:path>
              <a:path w="247015" h="269239">
                <a:moveTo>
                  <a:pt x="107391" y="33375"/>
                </a:moveTo>
                <a:lnTo>
                  <a:pt x="95320" y="35101"/>
                </a:lnTo>
                <a:lnTo>
                  <a:pt x="84048" y="40031"/>
                </a:lnTo>
                <a:lnTo>
                  <a:pt x="68648" y="50725"/>
                </a:lnTo>
                <a:lnTo>
                  <a:pt x="83793" y="50725"/>
                </a:lnTo>
                <a:lnTo>
                  <a:pt x="86669" y="48693"/>
                </a:lnTo>
                <a:lnTo>
                  <a:pt x="97912" y="43354"/>
                </a:lnTo>
                <a:lnTo>
                  <a:pt x="110090" y="42039"/>
                </a:lnTo>
                <a:lnTo>
                  <a:pt x="135449" y="42039"/>
                </a:lnTo>
                <a:lnTo>
                  <a:pt x="131346" y="39817"/>
                </a:lnTo>
                <a:lnTo>
                  <a:pt x="119615" y="34923"/>
                </a:lnTo>
                <a:lnTo>
                  <a:pt x="107391" y="33375"/>
                </a:lnTo>
                <a:close/>
              </a:path>
              <a:path w="247015" h="269239">
                <a:moveTo>
                  <a:pt x="154904" y="8180"/>
                </a:moveTo>
                <a:lnTo>
                  <a:pt x="123169" y="8180"/>
                </a:lnTo>
                <a:lnTo>
                  <a:pt x="136892" y="9875"/>
                </a:lnTo>
                <a:lnTo>
                  <a:pt x="149391" y="14685"/>
                </a:lnTo>
                <a:lnTo>
                  <a:pt x="160258" y="22200"/>
                </a:lnTo>
                <a:lnTo>
                  <a:pt x="169086" y="32008"/>
                </a:lnTo>
                <a:lnTo>
                  <a:pt x="157437" y="42807"/>
                </a:lnTo>
                <a:lnTo>
                  <a:pt x="145982" y="45025"/>
                </a:lnTo>
                <a:lnTo>
                  <a:pt x="183704" y="45025"/>
                </a:lnTo>
                <a:lnTo>
                  <a:pt x="182468" y="40686"/>
                </a:lnTo>
                <a:lnTo>
                  <a:pt x="175963" y="28114"/>
                </a:lnTo>
                <a:lnTo>
                  <a:pt x="167341" y="17536"/>
                </a:lnTo>
                <a:lnTo>
                  <a:pt x="156910" y="9175"/>
                </a:lnTo>
                <a:lnTo>
                  <a:pt x="154904" y="8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9797" y="2757536"/>
            <a:ext cx="248285" cy="269240"/>
          </a:xfrm>
          <a:custGeom>
            <a:avLst/>
            <a:gdLst/>
            <a:ahLst/>
            <a:cxnLst/>
            <a:rect l="l" t="t" r="r" b="b"/>
            <a:pathLst>
              <a:path w="248284" h="269239">
                <a:moveTo>
                  <a:pt x="132879" y="0"/>
                </a:moveTo>
                <a:lnTo>
                  <a:pt x="88737" y="11177"/>
                </a:lnTo>
                <a:lnTo>
                  <a:pt x="63091" y="40875"/>
                </a:lnTo>
                <a:lnTo>
                  <a:pt x="59441" y="53526"/>
                </a:lnTo>
                <a:lnTo>
                  <a:pt x="59763" y="67916"/>
                </a:lnTo>
                <a:lnTo>
                  <a:pt x="69146" y="106200"/>
                </a:lnTo>
                <a:lnTo>
                  <a:pt x="81327" y="126741"/>
                </a:lnTo>
                <a:lnTo>
                  <a:pt x="62967" y="135154"/>
                </a:lnTo>
                <a:lnTo>
                  <a:pt x="24356" y="167344"/>
                </a:lnTo>
                <a:lnTo>
                  <a:pt x="5492" y="204355"/>
                </a:lnTo>
                <a:lnTo>
                  <a:pt x="0" y="238977"/>
                </a:lnTo>
                <a:lnTo>
                  <a:pt x="38" y="248741"/>
                </a:lnTo>
                <a:lnTo>
                  <a:pt x="619" y="257172"/>
                </a:lnTo>
                <a:lnTo>
                  <a:pt x="1504" y="264003"/>
                </a:lnTo>
                <a:lnTo>
                  <a:pt x="2459" y="268966"/>
                </a:lnTo>
                <a:lnTo>
                  <a:pt x="245233" y="269126"/>
                </a:lnTo>
                <a:lnTo>
                  <a:pt x="246717" y="260490"/>
                </a:lnTo>
                <a:lnTo>
                  <a:pt x="9834" y="260490"/>
                </a:lnTo>
                <a:lnTo>
                  <a:pt x="8502" y="247409"/>
                </a:lnTo>
                <a:lnTo>
                  <a:pt x="13636" y="209338"/>
                </a:lnTo>
                <a:lnTo>
                  <a:pt x="39321" y="166895"/>
                </a:lnTo>
                <a:lnTo>
                  <a:pt x="48634" y="158448"/>
                </a:lnTo>
                <a:lnTo>
                  <a:pt x="60154" y="158448"/>
                </a:lnTo>
                <a:lnTo>
                  <a:pt x="58900" y="151720"/>
                </a:lnTo>
                <a:lnTo>
                  <a:pt x="69751" y="145183"/>
                </a:lnTo>
                <a:lnTo>
                  <a:pt x="81472" y="140187"/>
                </a:lnTo>
                <a:lnTo>
                  <a:pt x="117339" y="140187"/>
                </a:lnTo>
                <a:lnTo>
                  <a:pt x="104950" y="134663"/>
                </a:lnTo>
                <a:lnTo>
                  <a:pt x="77311" y="103043"/>
                </a:lnTo>
                <a:lnTo>
                  <a:pt x="67190" y="64826"/>
                </a:lnTo>
                <a:lnTo>
                  <a:pt x="67279" y="62624"/>
                </a:lnTo>
                <a:lnTo>
                  <a:pt x="84274" y="50686"/>
                </a:lnTo>
                <a:lnTo>
                  <a:pt x="69032" y="50686"/>
                </a:lnTo>
                <a:lnTo>
                  <a:pt x="91725" y="18131"/>
                </a:lnTo>
                <a:lnTo>
                  <a:pt x="123870" y="8141"/>
                </a:lnTo>
                <a:lnTo>
                  <a:pt x="155754" y="8141"/>
                </a:lnTo>
                <a:lnTo>
                  <a:pt x="146024" y="3299"/>
                </a:lnTo>
                <a:lnTo>
                  <a:pt x="132879" y="0"/>
                </a:lnTo>
                <a:close/>
              </a:path>
              <a:path w="248284" h="269239">
                <a:moveTo>
                  <a:pt x="220824" y="168141"/>
                </a:moveTo>
                <a:lnTo>
                  <a:pt x="198778" y="168141"/>
                </a:lnTo>
                <a:lnTo>
                  <a:pt x="209065" y="174805"/>
                </a:lnTo>
                <a:lnTo>
                  <a:pt x="217950" y="183117"/>
                </a:lnTo>
                <a:lnTo>
                  <a:pt x="238312" y="228664"/>
                </a:lnTo>
                <a:lnTo>
                  <a:pt x="239318" y="242075"/>
                </a:lnTo>
                <a:lnTo>
                  <a:pt x="238576" y="255904"/>
                </a:lnTo>
                <a:lnTo>
                  <a:pt x="237942" y="260490"/>
                </a:lnTo>
                <a:lnTo>
                  <a:pt x="246717" y="260490"/>
                </a:lnTo>
                <a:lnTo>
                  <a:pt x="247509" y="255878"/>
                </a:lnTo>
                <a:lnTo>
                  <a:pt x="248247" y="242776"/>
                </a:lnTo>
                <a:lnTo>
                  <a:pt x="247533" y="230137"/>
                </a:lnTo>
                <a:lnTo>
                  <a:pt x="231366" y="182650"/>
                </a:lnTo>
                <a:lnTo>
                  <a:pt x="224369" y="172341"/>
                </a:lnTo>
                <a:lnTo>
                  <a:pt x="220824" y="168141"/>
                </a:lnTo>
                <a:close/>
              </a:path>
              <a:path w="248284" h="269239">
                <a:moveTo>
                  <a:pt x="60154" y="158448"/>
                </a:moveTo>
                <a:lnTo>
                  <a:pt x="48634" y="158448"/>
                </a:lnTo>
                <a:lnTo>
                  <a:pt x="52847" y="169968"/>
                </a:lnTo>
                <a:lnTo>
                  <a:pt x="57347" y="181968"/>
                </a:lnTo>
                <a:lnTo>
                  <a:pt x="51601" y="194450"/>
                </a:lnTo>
                <a:lnTo>
                  <a:pt x="47407" y="206475"/>
                </a:lnTo>
                <a:lnTo>
                  <a:pt x="45430" y="218070"/>
                </a:lnTo>
                <a:lnTo>
                  <a:pt x="46341" y="229242"/>
                </a:lnTo>
                <a:lnTo>
                  <a:pt x="54604" y="253251"/>
                </a:lnTo>
                <a:lnTo>
                  <a:pt x="71064" y="247409"/>
                </a:lnTo>
                <a:lnTo>
                  <a:pt x="69242" y="242075"/>
                </a:lnTo>
                <a:lnTo>
                  <a:pt x="59964" y="242075"/>
                </a:lnTo>
                <a:lnTo>
                  <a:pt x="55625" y="229911"/>
                </a:lnTo>
                <a:lnTo>
                  <a:pt x="55520" y="229242"/>
                </a:lnTo>
                <a:lnTo>
                  <a:pt x="54373" y="217373"/>
                </a:lnTo>
                <a:lnTo>
                  <a:pt x="58819" y="206176"/>
                </a:lnTo>
                <a:lnTo>
                  <a:pt x="68014" y="198048"/>
                </a:lnTo>
                <a:lnTo>
                  <a:pt x="81631" y="195776"/>
                </a:lnTo>
                <a:lnTo>
                  <a:pt x="103383" y="195776"/>
                </a:lnTo>
                <a:lnTo>
                  <a:pt x="97350" y="190826"/>
                </a:lnTo>
                <a:lnTo>
                  <a:pt x="86418" y="186988"/>
                </a:lnTo>
                <a:lnTo>
                  <a:pt x="73370" y="186988"/>
                </a:lnTo>
                <a:lnTo>
                  <a:pt x="65784" y="175997"/>
                </a:lnTo>
                <a:lnTo>
                  <a:pt x="61222" y="164172"/>
                </a:lnTo>
                <a:lnTo>
                  <a:pt x="60154" y="158448"/>
                </a:lnTo>
                <a:close/>
              </a:path>
              <a:path w="248284" h="269239">
                <a:moveTo>
                  <a:pt x="68244" y="239154"/>
                </a:moveTo>
                <a:lnTo>
                  <a:pt x="59964" y="242075"/>
                </a:lnTo>
                <a:lnTo>
                  <a:pt x="69242" y="242075"/>
                </a:lnTo>
                <a:lnTo>
                  <a:pt x="68244" y="239154"/>
                </a:lnTo>
                <a:close/>
              </a:path>
              <a:path w="248284" h="269239">
                <a:moveTo>
                  <a:pt x="103383" y="195776"/>
                </a:moveTo>
                <a:lnTo>
                  <a:pt x="81631" y="195776"/>
                </a:lnTo>
                <a:lnTo>
                  <a:pt x="93228" y="198807"/>
                </a:lnTo>
                <a:lnTo>
                  <a:pt x="101748" y="206256"/>
                </a:lnTo>
                <a:lnTo>
                  <a:pt x="109265" y="224803"/>
                </a:lnTo>
                <a:lnTo>
                  <a:pt x="100985" y="227724"/>
                </a:lnTo>
                <a:lnTo>
                  <a:pt x="103893" y="235979"/>
                </a:lnTo>
                <a:lnTo>
                  <a:pt x="120352" y="230137"/>
                </a:lnTo>
                <a:lnTo>
                  <a:pt x="113126" y="209563"/>
                </a:lnTo>
                <a:lnTo>
                  <a:pt x="106819" y="198595"/>
                </a:lnTo>
                <a:lnTo>
                  <a:pt x="103383" y="195776"/>
                </a:lnTo>
                <a:close/>
              </a:path>
              <a:path w="248284" h="269239">
                <a:moveTo>
                  <a:pt x="177744" y="186195"/>
                </a:moveTo>
                <a:lnTo>
                  <a:pt x="166466" y="186195"/>
                </a:lnTo>
                <a:lnTo>
                  <a:pt x="158643" y="194069"/>
                </a:lnTo>
                <a:lnTo>
                  <a:pt x="158643" y="213246"/>
                </a:lnTo>
                <a:lnTo>
                  <a:pt x="166466" y="221120"/>
                </a:lnTo>
                <a:lnTo>
                  <a:pt x="185745" y="221120"/>
                </a:lnTo>
                <a:lnTo>
                  <a:pt x="193581" y="213246"/>
                </a:lnTo>
                <a:lnTo>
                  <a:pt x="193581" y="212611"/>
                </a:lnTo>
                <a:lnTo>
                  <a:pt x="171317" y="212611"/>
                </a:lnTo>
                <a:lnTo>
                  <a:pt x="167444" y="208674"/>
                </a:lnTo>
                <a:lnTo>
                  <a:pt x="167444" y="199022"/>
                </a:lnTo>
                <a:lnTo>
                  <a:pt x="171317" y="195212"/>
                </a:lnTo>
                <a:lnTo>
                  <a:pt x="191918" y="195212"/>
                </a:lnTo>
                <a:lnTo>
                  <a:pt x="191556" y="194445"/>
                </a:lnTo>
                <a:lnTo>
                  <a:pt x="188297" y="191275"/>
                </a:lnTo>
                <a:lnTo>
                  <a:pt x="190732" y="186576"/>
                </a:lnTo>
                <a:lnTo>
                  <a:pt x="179318" y="186576"/>
                </a:lnTo>
                <a:lnTo>
                  <a:pt x="177744" y="186195"/>
                </a:lnTo>
                <a:close/>
              </a:path>
              <a:path w="248284" h="269239">
                <a:moveTo>
                  <a:pt x="191918" y="195212"/>
                </a:moveTo>
                <a:lnTo>
                  <a:pt x="180995" y="195212"/>
                </a:lnTo>
                <a:lnTo>
                  <a:pt x="184868" y="199022"/>
                </a:lnTo>
                <a:lnTo>
                  <a:pt x="184868" y="208674"/>
                </a:lnTo>
                <a:lnTo>
                  <a:pt x="180995" y="212611"/>
                </a:lnTo>
                <a:lnTo>
                  <a:pt x="193581" y="212611"/>
                </a:lnTo>
                <a:lnTo>
                  <a:pt x="193499" y="198595"/>
                </a:lnTo>
                <a:lnTo>
                  <a:pt x="191918" y="195212"/>
                </a:lnTo>
                <a:close/>
              </a:path>
              <a:path w="248284" h="269239">
                <a:moveTo>
                  <a:pt x="85830" y="186782"/>
                </a:moveTo>
                <a:lnTo>
                  <a:pt x="73370" y="186988"/>
                </a:lnTo>
                <a:lnTo>
                  <a:pt x="86418" y="186988"/>
                </a:lnTo>
                <a:lnTo>
                  <a:pt x="85830" y="186782"/>
                </a:lnTo>
                <a:close/>
              </a:path>
              <a:path w="248284" h="269239">
                <a:moveTo>
                  <a:pt x="183972" y="138587"/>
                </a:moveTo>
                <a:lnTo>
                  <a:pt x="155056" y="138587"/>
                </a:lnTo>
                <a:lnTo>
                  <a:pt x="168189" y="141450"/>
                </a:lnTo>
                <a:lnTo>
                  <a:pt x="180042" y="146146"/>
                </a:lnTo>
                <a:lnTo>
                  <a:pt x="190783" y="152369"/>
                </a:lnTo>
                <a:lnTo>
                  <a:pt x="189480" y="165675"/>
                </a:lnTo>
                <a:lnTo>
                  <a:pt x="185574" y="177630"/>
                </a:lnTo>
                <a:lnTo>
                  <a:pt x="179318" y="186576"/>
                </a:lnTo>
                <a:lnTo>
                  <a:pt x="190732" y="186576"/>
                </a:lnTo>
                <a:lnTo>
                  <a:pt x="194151" y="179977"/>
                </a:lnTo>
                <a:lnTo>
                  <a:pt x="198778" y="168141"/>
                </a:lnTo>
                <a:lnTo>
                  <a:pt x="220824" y="168141"/>
                </a:lnTo>
                <a:lnTo>
                  <a:pt x="216331" y="162818"/>
                </a:lnTo>
                <a:lnTo>
                  <a:pt x="207321" y="154171"/>
                </a:lnTo>
                <a:lnTo>
                  <a:pt x="197412" y="146491"/>
                </a:lnTo>
                <a:lnTo>
                  <a:pt x="186672" y="139871"/>
                </a:lnTo>
                <a:lnTo>
                  <a:pt x="183972" y="138587"/>
                </a:lnTo>
                <a:close/>
              </a:path>
              <a:path w="248284" h="269239">
                <a:moveTo>
                  <a:pt x="117339" y="140187"/>
                </a:moveTo>
                <a:lnTo>
                  <a:pt x="81472" y="140187"/>
                </a:lnTo>
                <a:lnTo>
                  <a:pt x="108427" y="148968"/>
                </a:lnTo>
                <a:lnTo>
                  <a:pt x="119103" y="151252"/>
                </a:lnTo>
                <a:lnTo>
                  <a:pt x="133432" y="149839"/>
                </a:lnTo>
                <a:lnTo>
                  <a:pt x="145153" y="145439"/>
                </a:lnTo>
                <a:lnTo>
                  <a:pt x="150099" y="142017"/>
                </a:lnTo>
                <a:lnTo>
                  <a:pt x="131245" y="142017"/>
                </a:lnTo>
                <a:lnTo>
                  <a:pt x="117404" y="140216"/>
                </a:lnTo>
                <a:close/>
              </a:path>
              <a:path w="248284" h="269239">
                <a:moveTo>
                  <a:pt x="186702" y="51850"/>
                </a:moveTo>
                <a:lnTo>
                  <a:pt x="174549" y="51850"/>
                </a:lnTo>
                <a:lnTo>
                  <a:pt x="179763" y="54496"/>
                </a:lnTo>
                <a:lnTo>
                  <a:pt x="180550" y="59449"/>
                </a:lnTo>
                <a:lnTo>
                  <a:pt x="169910" y="104955"/>
                </a:lnTo>
                <a:lnTo>
                  <a:pt x="142742" y="137149"/>
                </a:lnTo>
                <a:lnTo>
                  <a:pt x="131245" y="142017"/>
                </a:lnTo>
                <a:lnTo>
                  <a:pt x="150099" y="142017"/>
                </a:lnTo>
                <a:lnTo>
                  <a:pt x="155056" y="138587"/>
                </a:lnTo>
                <a:lnTo>
                  <a:pt x="183972" y="138587"/>
                </a:lnTo>
                <a:lnTo>
                  <a:pt x="175173" y="134401"/>
                </a:lnTo>
                <a:lnTo>
                  <a:pt x="163482" y="130315"/>
                </a:lnTo>
                <a:lnTo>
                  <a:pt x="171439" y="119630"/>
                </a:lnTo>
                <a:lnTo>
                  <a:pt x="178108" y="107818"/>
                </a:lnTo>
                <a:lnTo>
                  <a:pt x="183348" y="95411"/>
                </a:lnTo>
                <a:lnTo>
                  <a:pt x="187015" y="82935"/>
                </a:lnTo>
                <a:lnTo>
                  <a:pt x="188970" y="70922"/>
                </a:lnTo>
                <a:lnTo>
                  <a:pt x="187618" y="55062"/>
                </a:lnTo>
                <a:lnTo>
                  <a:pt x="186702" y="51850"/>
                </a:lnTo>
                <a:close/>
              </a:path>
              <a:path w="248284" h="269239">
                <a:moveTo>
                  <a:pt x="136221" y="41994"/>
                </a:moveTo>
                <a:lnTo>
                  <a:pt x="110603" y="41994"/>
                </a:lnTo>
                <a:lnTo>
                  <a:pt x="122613" y="44739"/>
                </a:lnTo>
                <a:lnTo>
                  <a:pt x="127228" y="47452"/>
                </a:lnTo>
                <a:lnTo>
                  <a:pt x="135445" y="51611"/>
                </a:lnTo>
                <a:lnTo>
                  <a:pt x="146548" y="55125"/>
                </a:lnTo>
                <a:lnTo>
                  <a:pt x="159822" y="55901"/>
                </a:lnTo>
                <a:lnTo>
                  <a:pt x="174549" y="51850"/>
                </a:lnTo>
                <a:lnTo>
                  <a:pt x="186702" y="51850"/>
                </a:lnTo>
                <a:lnTo>
                  <a:pt x="184738" y="44963"/>
                </a:lnTo>
                <a:lnTo>
                  <a:pt x="146867" y="44963"/>
                </a:lnTo>
                <a:lnTo>
                  <a:pt x="137481" y="42668"/>
                </a:lnTo>
                <a:lnTo>
                  <a:pt x="136221" y="41994"/>
                </a:lnTo>
                <a:close/>
              </a:path>
              <a:path w="248284" h="269239">
                <a:moveTo>
                  <a:pt x="108140" y="33339"/>
                </a:moveTo>
                <a:lnTo>
                  <a:pt x="96059" y="35010"/>
                </a:lnTo>
                <a:lnTo>
                  <a:pt x="84766" y="39852"/>
                </a:lnTo>
                <a:lnTo>
                  <a:pt x="69032" y="50686"/>
                </a:lnTo>
                <a:lnTo>
                  <a:pt x="84274" y="50686"/>
                </a:lnTo>
                <a:lnTo>
                  <a:pt x="87167" y="48654"/>
                </a:lnTo>
                <a:lnTo>
                  <a:pt x="98416" y="43332"/>
                </a:lnTo>
                <a:lnTo>
                  <a:pt x="110603" y="41994"/>
                </a:lnTo>
                <a:lnTo>
                  <a:pt x="136221" y="41994"/>
                </a:lnTo>
                <a:lnTo>
                  <a:pt x="132126" y="39803"/>
                </a:lnTo>
                <a:lnTo>
                  <a:pt x="120374" y="34913"/>
                </a:lnTo>
                <a:lnTo>
                  <a:pt x="108140" y="33339"/>
                </a:lnTo>
                <a:close/>
              </a:path>
              <a:path w="248284" h="269239">
                <a:moveTo>
                  <a:pt x="155754" y="8141"/>
                </a:moveTo>
                <a:lnTo>
                  <a:pt x="123870" y="8141"/>
                </a:lnTo>
                <a:lnTo>
                  <a:pt x="137617" y="9823"/>
                </a:lnTo>
                <a:lnTo>
                  <a:pt x="150142" y="14597"/>
                </a:lnTo>
                <a:lnTo>
                  <a:pt x="161045" y="22057"/>
                </a:lnTo>
                <a:lnTo>
                  <a:pt x="169920" y="31796"/>
                </a:lnTo>
                <a:lnTo>
                  <a:pt x="158318" y="42668"/>
                </a:lnTo>
                <a:lnTo>
                  <a:pt x="146867" y="44963"/>
                </a:lnTo>
                <a:lnTo>
                  <a:pt x="184738" y="44963"/>
                </a:lnTo>
                <a:lnTo>
                  <a:pt x="183536" y="40743"/>
                </a:lnTo>
                <a:lnTo>
                  <a:pt x="177029" y="28187"/>
                </a:lnTo>
                <a:lnTo>
                  <a:pt x="168405" y="17613"/>
                </a:lnTo>
                <a:lnTo>
                  <a:pt x="157967" y="9243"/>
                </a:lnTo>
                <a:lnTo>
                  <a:pt x="155754" y="8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29808" y="3510318"/>
            <a:ext cx="248285" cy="267970"/>
          </a:xfrm>
          <a:custGeom>
            <a:avLst/>
            <a:gdLst/>
            <a:ahLst/>
            <a:cxnLst/>
            <a:rect l="l" t="t" r="r" b="b"/>
            <a:pathLst>
              <a:path w="248284" h="267970">
                <a:moveTo>
                  <a:pt x="132333" y="0"/>
                </a:moveTo>
                <a:lnTo>
                  <a:pt x="88349" y="11333"/>
                </a:lnTo>
                <a:lnTo>
                  <a:pt x="62864" y="41240"/>
                </a:lnTo>
                <a:lnTo>
                  <a:pt x="59317" y="53947"/>
                </a:lnTo>
                <a:lnTo>
                  <a:pt x="59699" y="68172"/>
                </a:lnTo>
                <a:lnTo>
                  <a:pt x="69401" y="106300"/>
                </a:lnTo>
                <a:lnTo>
                  <a:pt x="81894" y="126808"/>
                </a:lnTo>
                <a:lnTo>
                  <a:pt x="63336" y="135057"/>
                </a:lnTo>
                <a:lnTo>
                  <a:pt x="24377" y="166900"/>
                </a:lnTo>
                <a:lnTo>
                  <a:pt x="5427" y="203701"/>
                </a:lnTo>
                <a:lnTo>
                  <a:pt x="0" y="237959"/>
                </a:lnTo>
                <a:lnTo>
                  <a:pt x="52" y="247845"/>
                </a:lnTo>
                <a:lnTo>
                  <a:pt x="654" y="256195"/>
                </a:lnTo>
                <a:lnTo>
                  <a:pt x="1553" y="262930"/>
                </a:lnTo>
                <a:lnTo>
                  <a:pt x="245212" y="267676"/>
                </a:lnTo>
                <a:lnTo>
                  <a:pt x="246704" y="259041"/>
                </a:lnTo>
                <a:lnTo>
                  <a:pt x="9822" y="259041"/>
                </a:lnTo>
                <a:lnTo>
                  <a:pt x="8499" y="246087"/>
                </a:lnTo>
                <a:lnTo>
                  <a:pt x="13699" y="207980"/>
                </a:lnTo>
                <a:lnTo>
                  <a:pt x="39649" y="165682"/>
                </a:lnTo>
                <a:lnTo>
                  <a:pt x="49050" y="157283"/>
                </a:lnTo>
                <a:lnTo>
                  <a:pt x="60087" y="157283"/>
                </a:lnTo>
                <a:lnTo>
                  <a:pt x="58872" y="150761"/>
                </a:lnTo>
                <a:lnTo>
                  <a:pt x="69766" y="144353"/>
                </a:lnTo>
                <a:lnTo>
                  <a:pt x="81525" y="139449"/>
                </a:lnTo>
                <a:lnTo>
                  <a:pt x="116889" y="139449"/>
                </a:lnTo>
                <a:lnTo>
                  <a:pt x="104707" y="133972"/>
                </a:lnTo>
                <a:lnTo>
                  <a:pt x="77121" y="102239"/>
                </a:lnTo>
                <a:lnTo>
                  <a:pt x="67178" y="64350"/>
                </a:lnTo>
                <a:lnTo>
                  <a:pt x="67267" y="62318"/>
                </a:lnTo>
                <a:lnTo>
                  <a:pt x="84236" y="50507"/>
                </a:lnTo>
                <a:lnTo>
                  <a:pt x="69020" y="50507"/>
                </a:lnTo>
                <a:lnTo>
                  <a:pt x="91788" y="18089"/>
                </a:lnTo>
                <a:lnTo>
                  <a:pt x="123859" y="8216"/>
                </a:lnTo>
                <a:lnTo>
                  <a:pt x="155907" y="8216"/>
                </a:lnTo>
                <a:lnTo>
                  <a:pt x="145589" y="3199"/>
                </a:lnTo>
                <a:lnTo>
                  <a:pt x="132333" y="0"/>
                </a:lnTo>
                <a:close/>
              </a:path>
              <a:path w="248284" h="267970">
                <a:moveTo>
                  <a:pt x="220705" y="167170"/>
                </a:moveTo>
                <a:lnTo>
                  <a:pt x="198794" y="167170"/>
                </a:lnTo>
                <a:lnTo>
                  <a:pt x="209112" y="173864"/>
                </a:lnTo>
                <a:lnTo>
                  <a:pt x="218018" y="182196"/>
                </a:lnTo>
                <a:lnTo>
                  <a:pt x="238346" y="227742"/>
                </a:lnTo>
                <a:lnTo>
                  <a:pt x="239296" y="241402"/>
                </a:lnTo>
                <a:lnTo>
                  <a:pt x="238510" y="254939"/>
                </a:lnTo>
                <a:lnTo>
                  <a:pt x="237930" y="259041"/>
                </a:lnTo>
                <a:lnTo>
                  <a:pt x="246704" y="259041"/>
                </a:lnTo>
                <a:lnTo>
                  <a:pt x="247494" y="254466"/>
                </a:lnTo>
                <a:lnTo>
                  <a:pt x="248229" y="241402"/>
                </a:lnTo>
                <a:lnTo>
                  <a:pt x="247510" y="228942"/>
                </a:lnTo>
                <a:lnTo>
                  <a:pt x="231202" y="181478"/>
                </a:lnTo>
                <a:lnTo>
                  <a:pt x="224155" y="171211"/>
                </a:lnTo>
                <a:lnTo>
                  <a:pt x="220705" y="167170"/>
                </a:lnTo>
                <a:close/>
              </a:path>
              <a:path w="248284" h="267970">
                <a:moveTo>
                  <a:pt x="60087" y="157283"/>
                </a:moveTo>
                <a:lnTo>
                  <a:pt x="49050" y="157283"/>
                </a:lnTo>
                <a:lnTo>
                  <a:pt x="52958" y="169038"/>
                </a:lnTo>
                <a:lnTo>
                  <a:pt x="57363" y="181042"/>
                </a:lnTo>
                <a:lnTo>
                  <a:pt x="51571" y="193518"/>
                </a:lnTo>
                <a:lnTo>
                  <a:pt x="47358" y="205557"/>
                </a:lnTo>
                <a:lnTo>
                  <a:pt x="45407" y="217142"/>
                </a:lnTo>
                <a:lnTo>
                  <a:pt x="46398" y="228254"/>
                </a:lnTo>
                <a:lnTo>
                  <a:pt x="54593" y="251929"/>
                </a:lnTo>
                <a:lnTo>
                  <a:pt x="71052" y="246087"/>
                </a:lnTo>
                <a:lnTo>
                  <a:pt x="69202" y="240753"/>
                </a:lnTo>
                <a:lnTo>
                  <a:pt x="59952" y="240753"/>
                </a:lnTo>
                <a:lnTo>
                  <a:pt x="55563" y="228576"/>
                </a:lnTo>
                <a:lnTo>
                  <a:pt x="54458" y="217142"/>
                </a:lnTo>
                <a:lnTo>
                  <a:pt x="54514" y="215807"/>
                </a:lnTo>
                <a:lnTo>
                  <a:pt x="58841" y="205016"/>
                </a:lnTo>
                <a:lnTo>
                  <a:pt x="68083" y="196934"/>
                </a:lnTo>
                <a:lnTo>
                  <a:pt x="81676" y="194691"/>
                </a:lnTo>
                <a:lnTo>
                  <a:pt x="103398" y="194691"/>
                </a:lnTo>
                <a:lnTo>
                  <a:pt x="97338" y="189751"/>
                </a:lnTo>
                <a:lnTo>
                  <a:pt x="86593" y="186022"/>
                </a:lnTo>
                <a:lnTo>
                  <a:pt x="73359" y="186022"/>
                </a:lnTo>
                <a:lnTo>
                  <a:pt x="65750" y="175011"/>
                </a:lnTo>
                <a:lnTo>
                  <a:pt x="61186" y="163177"/>
                </a:lnTo>
                <a:lnTo>
                  <a:pt x="60087" y="157283"/>
                </a:lnTo>
                <a:close/>
              </a:path>
              <a:path w="248284" h="267970">
                <a:moveTo>
                  <a:pt x="68233" y="237959"/>
                </a:moveTo>
                <a:lnTo>
                  <a:pt x="59952" y="240753"/>
                </a:lnTo>
                <a:lnTo>
                  <a:pt x="69202" y="240753"/>
                </a:lnTo>
                <a:lnTo>
                  <a:pt x="68233" y="237959"/>
                </a:lnTo>
                <a:close/>
              </a:path>
              <a:path w="248284" h="267970">
                <a:moveTo>
                  <a:pt x="103398" y="194691"/>
                </a:moveTo>
                <a:lnTo>
                  <a:pt x="81676" y="194691"/>
                </a:lnTo>
                <a:lnTo>
                  <a:pt x="93265" y="197757"/>
                </a:lnTo>
                <a:lnTo>
                  <a:pt x="101777" y="205245"/>
                </a:lnTo>
                <a:lnTo>
                  <a:pt x="109254" y="223608"/>
                </a:lnTo>
                <a:lnTo>
                  <a:pt x="100973" y="226402"/>
                </a:lnTo>
                <a:lnTo>
                  <a:pt x="103881" y="234657"/>
                </a:lnTo>
                <a:lnTo>
                  <a:pt x="120341" y="228942"/>
                </a:lnTo>
                <a:lnTo>
                  <a:pt x="113114" y="208368"/>
                </a:lnTo>
                <a:lnTo>
                  <a:pt x="106807" y="197471"/>
                </a:lnTo>
                <a:lnTo>
                  <a:pt x="103398" y="194691"/>
                </a:lnTo>
                <a:close/>
              </a:path>
              <a:path w="248284" h="267970">
                <a:moveTo>
                  <a:pt x="177732" y="185254"/>
                </a:moveTo>
                <a:lnTo>
                  <a:pt x="166454" y="185254"/>
                </a:lnTo>
                <a:lnTo>
                  <a:pt x="158631" y="193001"/>
                </a:lnTo>
                <a:lnTo>
                  <a:pt x="158631" y="212178"/>
                </a:lnTo>
                <a:lnTo>
                  <a:pt x="166454" y="219925"/>
                </a:lnTo>
                <a:lnTo>
                  <a:pt x="185733" y="219925"/>
                </a:lnTo>
                <a:lnTo>
                  <a:pt x="193569" y="212178"/>
                </a:lnTo>
                <a:lnTo>
                  <a:pt x="193569" y="211416"/>
                </a:lnTo>
                <a:lnTo>
                  <a:pt x="171306" y="211416"/>
                </a:lnTo>
                <a:lnTo>
                  <a:pt x="167432" y="207606"/>
                </a:lnTo>
                <a:lnTo>
                  <a:pt x="167432" y="197954"/>
                </a:lnTo>
                <a:lnTo>
                  <a:pt x="171306" y="194144"/>
                </a:lnTo>
                <a:lnTo>
                  <a:pt x="191855" y="194144"/>
                </a:lnTo>
                <a:lnTo>
                  <a:pt x="191550" y="193509"/>
                </a:lnTo>
                <a:lnTo>
                  <a:pt x="188286" y="190334"/>
                </a:lnTo>
                <a:lnTo>
                  <a:pt x="190720" y="185635"/>
                </a:lnTo>
                <a:lnTo>
                  <a:pt x="179307" y="185635"/>
                </a:lnTo>
                <a:lnTo>
                  <a:pt x="177732" y="185254"/>
                </a:lnTo>
                <a:close/>
              </a:path>
              <a:path w="248284" h="267970">
                <a:moveTo>
                  <a:pt x="191855" y="194144"/>
                </a:moveTo>
                <a:lnTo>
                  <a:pt x="180983" y="194144"/>
                </a:lnTo>
                <a:lnTo>
                  <a:pt x="184656" y="197757"/>
                </a:lnTo>
                <a:lnTo>
                  <a:pt x="184732" y="207606"/>
                </a:lnTo>
                <a:lnTo>
                  <a:pt x="180983" y="211416"/>
                </a:lnTo>
                <a:lnTo>
                  <a:pt x="193569" y="211416"/>
                </a:lnTo>
                <a:lnTo>
                  <a:pt x="193458" y="197471"/>
                </a:lnTo>
                <a:lnTo>
                  <a:pt x="191855" y="194144"/>
                </a:lnTo>
                <a:close/>
              </a:path>
              <a:path w="248284" h="267970">
                <a:moveTo>
                  <a:pt x="85818" y="185753"/>
                </a:moveTo>
                <a:lnTo>
                  <a:pt x="73359" y="186022"/>
                </a:lnTo>
                <a:lnTo>
                  <a:pt x="86593" y="186022"/>
                </a:lnTo>
                <a:lnTo>
                  <a:pt x="85818" y="185753"/>
                </a:lnTo>
                <a:close/>
              </a:path>
              <a:path w="248284" h="267970">
                <a:moveTo>
                  <a:pt x="183866" y="137821"/>
                </a:moveTo>
                <a:lnTo>
                  <a:pt x="155116" y="137821"/>
                </a:lnTo>
                <a:lnTo>
                  <a:pt x="168227" y="140741"/>
                </a:lnTo>
                <a:lnTo>
                  <a:pt x="180080" y="145448"/>
                </a:lnTo>
                <a:lnTo>
                  <a:pt x="190834" y="151625"/>
                </a:lnTo>
                <a:lnTo>
                  <a:pt x="189460" y="164953"/>
                </a:lnTo>
                <a:lnTo>
                  <a:pt x="185472" y="176880"/>
                </a:lnTo>
                <a:lnTo>
                  <a:pt x="179307" y="185635"/>
                </a:lnTo>
                <a:lnTo>
                  <a:pt x="190720" y="185635"/>
                </a:lnTo>
                <a:lnTo>
                  <a:pt x="194167" y="178977"/>
                </a:lnTo>
                <a:lnTo>
                  <a:pt x="198794" y="167170"/>
                </a:lnTo>
                <a:lnTo>
                  <a:pt x="220705" y="167170"/>
                </a:lnTo>
                <a:lnTo>
                  <a:pt x="216061" y="161731"/>
                </a:lnTo>
                <a:lnTo>
                  <a:pt x="206992" y="153128"/>
                </a:lnTo>
                <a:lnTo>
                  <a:pt x="196943" y="145448"/>
                </a:lnTo>
                <a:lnTo>
                  <a:pt x="186213" y="138921"/>
                </a:lnTo>
                <a:lnTo>
                  <a:pt x="183866" y="137821"/>
                </a:lnTo>
                <a:close/>
              </a:path>
              <a:path w="248284" h="267970">
                <a:moveTo>
                  <a:pt x="116889" y="139449"/>
                </a:moveTo>
                <a:lnTo>
                  <a:pt x="81525" y="139449"/>
                </a:lnTo>
                <a:lnTo>
                  <a:pt x="97688" y="144669"/>
                </a:lnTo>
                <a:lnTo>
                  <a:pt x="108463" y="148172"/>
                </a:lnTo>
                <a:lnTo>
                  <a:pt x="119150" y="150445"/>
                </a:lnTo>
                <a:lnTo>
                  <a:pt x="133472" y="149023"/>
                </a:lnTo>
                <a:lnTo>
                  <a:pt x="145199" y="144628"/>
                </a:lnTo>
                <a:lnTo>
                  <a:pt x="149907" y="141396"/>
                </a:lnTo>
                <a:lnTo>
                  <a:pt x="130965" y="141396"/>
                </a:lnTo>
                <a:lnTo>
                  <a:pt x="117146" y="139565"/>
                </a:lnTo>
                <a:lnTo>
                  <a:pt x="116889" y="139449"/>
                </a:lnTo>
                <a:close/>
              </a:path>
              <a:path w="248284" h="267970">
                <a:moveTo>
                  <a:pt x="186728" y="51525"/>
                </a:moveTo>
                <a:lnTo>
                  <a:pt x="174812" y="51525"/>
                </a:lnTo>
                <a:lnTo>
                  <a:pt x="179751" y="54190"/>
                </a:lnTo>
                <a:lnTo>
                  <a:pt x="180539" y="59143"/>
                </a:lnTo>
                <a:lnTo>
                  <a:pt x="180539" y="64350"/>
                </a:lnTo>
                <a:lnTo>
                  <a:pt x="179260" y="77219"/>
                </a:lnTo>
                <a:lnTo>
                  <a:pt x="162219" y="117345"/>
                </a:lnTo>
                <a:lnTo>
                  <a:pt x="130965" y="141396"/>
                </a:lnTo>
                <a:lnTo>
                  <a:pt x="149907" y="141396"/>
                </a:lnTo>
                <a:lnTo>
                  <a:pt x="155116" y="137821"/>
                </a:lnTo>
                <a:lnTo>
                  <a:pt x="183866" y="137821"/>
                </a:lnTo>
                <a:lnTo>
                  <a:pt x="174646" y="133499"/>
                </a:lnTo>
                <a:lnTo>
                  <a:pt x="163470" y="129628"/>
                </a:lnTo>
                <a:lnTo>
                  <a:pt x="171464" y="118954"/>
                </a:lnTo>
                <a:lnTo>
                  <a:pt x="178157" y="107146"/>
                </a:lnTo>
                <a:lnTo>
                  <a:pt x="183403" y="94740"/>
                </a:lnTo>
                <a:lnTo>
                  <a:pt x="187060" y="82275"/>
                </a:lnTo>
                <a:lnTo>
                  <a:pt x="188984" y="70287"/>
                </a:lnTo>
                <a:lnTo>
                  <a:pt x="187607" y="54549"/>
                </a:lnTo>
                <a:lnTo>
                  <a:pt x="186728" y="51525"/>
                </a:lnTo>
                <a:close/>
              </a:path>
              <a:path w="248284" h="267970">
                <a:moveTo>
                  <a:pt x="136302" y="41872"/>
                </a:moveTo>
                <a:lnTo>
                  <a:pt x="110645" y="41872"/>
                </a:lnTo>
                <a:lnTo>
                  <a:pt x="122678" y="44627"/>
                </a:lnTo>
                <a:lnTo>
                  <a:pt x="127280" y="47311"/>
                </a:lnTo>
                <a:lnTo>
                  <a:pt x="135522" y="51443"/>
                </a:lnTo>
                <a:lnTo>
                  <a:pt x="146676" y="54924"/>
                </a:lnTo>
                <a:lnTo>
                  <a:pt x="160015" y="55651"/>
                </a:lnTo>
                <a:lnTo>
                  <a:pt x="174812" y="51525"/>
                </a:lnTo>
                <a:lnTo>
                  <a:pt x="186728" y="51525"/>
                </a:lnTo>
                <a:lnTo>
                  <a:pt x="184777" y="44811"/>
                </a:lnTo>
                <a:lnTo>
                  <a:pt x="146819" y="44811"/>
                </a:lnTo>
                <a:lnTo>
                  <a:pt x="137438" y="42483"/>
                </a:lnTo>
                <a:lnTo>
                  <a:pt x="136302" y="41872"/>
                </a:lnTo>
                <a:close/>
              </a:path>
              <a:path w="248284" h="267970">
                <a:moveTo>
                  <a:pt x="108114" y="33158"/>
                </a:moveTo>
                <a:lnTo>
                  <a:pt x="96030" y="34835"/>
                </a:lnTo>
                <a:lnTo>
                  <a:pt x="84735" y="39684"/>
                </a:lnTo>
                <a:lnTo>
                  <a:pt x="69020" y="50507"/>
                </a:lnTo>
                <a:lnTo>
                  <a:pt x="84236" y="50507"/>
                </a:lnTo>
                <a:lnTo>
                  <a:pt x="87156" y="48475"/>
                </a:lnTo>
                <a:lnTo>
                  <a:pt x="98431" y="43168"/>
                </a:lnTo>
                <a:lnTo>
                  <a:pt x="110645" y="41872"/>
                </a:lnTo>
                <a:lnTo>
                  <a:pt x="136302" y="41872"/>
                </a:lnTo>
                <a:lnTo>
                  <a:pt x="132093" y="39610"/>
                </a:lnTo>
                <a:lnTo>
                  <a:pt x="120347" y="34726"/>
                </a:lnTo>
                <a:lnTo>
                  <a:pt x="108114" y="33158"/>
                </a:lnTo>
                <a:close/>
              </a:path>
              <a:path w="248284" h="267970">
                <a:moveTo>
                  <a:pt x="155907" y="8216"/>
                </a:moveTo>
                <a:lnTo>
                  <a:pt x="123859" y="8216"/>
                </a:lnTo>
                <a:lnTo>
                  <a:pt x="137620" y="9887"/>
                </a:lnTo>
                <a:lnTo>
                  <a:pt x="150157" y="14638"/>
                </a:lnTo>
                <a:lnTo>
                  <a:pt x="161066" y="22075"/>
                </a:lnTo>
                <a:lnTo>
                  <a:pt x="169943" y="31802"/>
                </a:lnTo>
                <a:lnTo>
                  <a:pt x="158299" y="42587"/>
                </a:lnTo>
                <a:lnTo>
                  <a:pt x="146819" y="44811"/>
                </a:lnTo>
                <a:lnTo>
                  <a:pt x="184777" y="44811"/>
                </a:lnTo>
                <a:lnTo>
                  <a:pt x="183474" y="40329"/>
                </a:lnTo>
                <a:lnTo>
                  <a:pt x="176895" y="27855"/>
                </a:lnTo>
                <a:lnTo>
                  <a:pt x="168181" y="17355"/>
                </a:lnTo>
                <a:lnTo>
                  <a:pt x="157642" y="9060"/>
                </a:lnTo>
                <a:lnTo>
                  <a:pt x="155907" y="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" y="6153911"/>
            <a:ext cx="10570464" cy="583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8600" y="6153911"/>
            <a:ext cx="10570845" cy="584200"/>
          </a:xfrm>
          <a:prstGeom prst="rect">
            <a:avLst/>
          </a:prstGeom>
          <a:ln w="6095">
            <a:solidFill>
              <a:srgbClr val="FFD9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 marR="1228090">
              <a:lnSpc>
                <a:spcPct val="100000"/>
              </a:lnSpc>
            </a:pP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рс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ак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ос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оит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из</a:t>
            </a:r>
            <a:r>
              <a:rPr sz="16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приви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ок.</a:t>
            </a:r>
            <a:r>
              <a:rPr sz="16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ак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зависи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ости</a:t>
            </a:r>
            <a:r>
              <a:rPr sz="16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зра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чала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ак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410" rIns="0" bIns="0" rtlCol="0">
            <a:spAutoFit/>
          </a:bodyPr>
          <a:lstStyle/>
          <a:p>
            <a:pPr marL="3318510">
              <a:lnSpc>
                <a:spcPct val="100000"/>
              </a:lnSpc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Пне</a:t>
            </a: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вм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ая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ин</a:t>
            </a: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екция</a:t>
            </a:r>
          </a:p>
        </p:txBody>
      </p:sp>
      <p:sp>
        <p:nvSpPr>
          <p:cNvPr id="21" name="object 21"/>
          <p:cNvSpPr/>
          <p:nvPr/>
        </p:nvSpPr>
        <p:spPr>
          <a:xfrm>
            <a:off x="7440168" y="1588008"/>
            <a:ext cx="4104131" cy="397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76957"/>
            <a:ext cx="3244215" cy="4481195"/>
          </a:xfrm>
          <a:custGeom>
            <a:avLst/>
            <a:gdLst/>
            <a:ahLst/>
            <a:cxnLst/>
            <a:rect l="l" t="t" r="r" b="b"/>
            <a:pathLst>
              <a:path w="3244215" h="4481195">
                <a:moveTo>
                  <a:pt x="0" y="0"/>
                </a:moveTo>
                <a:lnTo>
                  <a:pt x="0" y="1340274"/>
                </a:lnTo>
                <a:lnTo>
                  <a:pt x="1803273" y="2028672"/>
                </a:lnTo>
                <a:lnTo>
                  <a:pt x="1299524" y="4481041"/>
                </a:lnTo>
                <a:lnTo>
                  <a:pt x="2577771" y="4481041"/>
                </a:lnTo>
                <a:lnTo>
                  <a:pt x="3243834" y="1238351"/>
                </a:lnTo>
                <a:lnTo>
                  <a:pt x="0" y="0"/>
                </a:lnTo>
              </a:path>
            </a:pathLst>
          </a:custGeom>
          <a:solidFill>
            <a:srgbClr val="577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5883" y="1780032"/>
            <a:ext cx="521334" cy="554990"/>
          </a:xfrm>
          <a:custGeom>
            <a:avLst/>
            <a:gdLst/>
            <a:ahLst/>
            <a:cxnLst/>
            <a:rect l="l" t="t" r="r" b="b"/>
            <a:pathLst>
              <a:path w="521334" h="554989">
                <a:moveTo>
                  <a:pt x="260603" y="0"/>
                </a:moveTo>
                <a:lnTo>
                  <a:pt x="218332" y="3630"/>
                </a:lnTo>
                <a:lnTo>
                  <a:pt x="178232" y="14142"/>
                </a:lnTo>
                <a:lnTo>
                  <a:pt x="140840" y="30963"/>
                </a:lnTo>
                <a:lnTo>
                  <a:pt x="106694" y="53522"/>
                </a:lnTo>
                <a:lnTo>
                  <a:pt x="76328" y="81248"/>
                </a:lnTo>
                <a:lnTo>
                  <a:pt x="50281" y="113568"/>
                </a:lnTo>
                <a:lnTo>
                  <a:pt x="29087" y="149912"/>
                </a:lnTo>
                <a:lnTo>
                  <a:pt x="13285" y="189707"/>
                </a:lnTo>
                <a:lnTo>
                  <a:pt x="3410" y="232383"/>
                </a:lnTo>
                <a:lnTo>
                  <a:pt x="0" y="277367"/>
                </a:lnTo>
                <a:lnTo>
                  <a:pt x="863" y="300113"/>
                </a:lnTo>
                <a:lnTo>
                  <a:pt x="7573" y="344014"/>
                </a:lnTo>
                <a:lnTo>
                  <a:pt x="20479" y="385321"/>
                </a:lnTo>
                <a:lnTo>
                  <a:pt x="39044" y="423462"/>
                </a:lnTo>
                <a:lnTo>
                  <a:pt x="62731" y="457866"/>
                </a:lnTo>
                <a:lnTo>
                  <a:pt x="91005" y="487960"/>
                </a:lnTo>
                <a:lnTo>
                  <a:pt x="123328" y="513174"/>
                </a:lnTo>
                <a:lnTo>
                  <a:pt x="159164" y="532935"/>
                </a:lnTo>
                <a:lnTo>
                  <a:pt x="197977" y="546673"/>
                </a:lnTo>
                <a:lnTo>
                  <a:pt x="239230" y="553816"/>
                </a:lnTo>
                <a:lnTo>
                  <a:pt x="260603" y="554735"/>
                </a:lnTo>
                <a:lnTo>
                  <a:pt x="281977" y="553816"/>
                </a:lnTo>
                <a:lnTo>
                  <a:pt x="323230" y="546673"/>
                </a:lnTo>
                <a:lnTo>
                  <a:pt x="362043" y="532935"/>
                </a:lnTo>
                <a:lnTo>
                  <a:pt x="397879" y="513174"/>
                </a:lnTo>
                <a:lnTo>
                  <a:pt x="430202" y="487960"/>
                </a:lnTo>
                <a:lnTo>
                  <a:pt x="458476" y="457866"/>
                </a:lnTo>
                <a:lnTo>
                  <a:pt x="482163" y="423462"/>
                </a:lnTo>
                <a:lnTo>
                  <a:pt x="500728" y="385321"/>
                </a:lnTo>
                <a:lnTo>
                  <a:pt x="513634" y="344014"/>
                </a:lnTo>
                <a:lnTo>
                  <a:pt x="520344" y="300113"/>
                </a:lnTo>
                <a:lnTo>
                  <a:pt x="521207" y="277367"/>
                </a:lnTo>
                <a:lnTo>
                  <a:pt x="520344" y="254622"/>
                </a:lnTo>
                <a:lnTo>
                  <a:pt x="513634" y="210721"/>
                </a:lnTo>
                <a:lnTo>
                  <a:pt x="500728" y="169414"/>
                </a:lnTo>
                <a:lnTo>
                  <a:pt x="482163" y="131273"/>
                </a:lnTo>
                <a:lnTo>
                  <a:pt x="458476" y="96869"/>
                </a:lnTo>
                <a:lnTo>
                  <a:pt x="430202" y="66775"/>
                </a:lnTo>
                <a:lnTo>
                  <a:pt x="397879" y="41561"/>
                </a:lnTo>
                <a:lnTo>
                  <a:pt x="362043" y="21800"/>
                </a:lnTo>
                <a:lnTo>
                  <a:pt x="323230" y="8062"/>
                </a:lnTo>
                <a:lnTo>
                  <a:pt x="281977" y="919"/>
                </a:lnTo>
                <a:lnTo>
                  <a:pt x="260603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312" y="3204972"/>
            <a:ext cx="521334" cy="554990"/>
          </a:xfrm>
          <a:custGeom>
            <a:avLst/>
            <a:gdLst/>
            <a:ahLst/>
            <a:cxnLst/>
            <a:rect l="l" t="t" r="r" b="b"/>
            <a:pathLst>
              <a:path w="521334" h="554989">
                <a:moveTo>
                  <a:pt x="260603" y="0"/>
                </a:moveTo>
                <a:lnTo>
                  <a:pt x="218332" y="3630"/>
                </a:lnTo>
                <a:lnTo>
                  <a:pt x="178232" y="14142"/>
                </a:lnTo>
                <a:lnTo>
                  <a:pt x="140840" y="30963"/>
                </a:lnTo>
                <a:lnTo>
                  <a:pt x="106694" y="53522"/>
                </a:lnTo>
                <a:lnTo>
                  <a:pt x="76328" y="81248"/>
                </a:lnTo>
                <a:lnTo>
                  <a:pt x="50281" y="113568"/>
                </a:lnTo>
                <a:lnTo>
                  <a:pt x="29087" y="149912"/>
                </a:lnTo>
                <a:lnTo>
                  <a:pt x="13285" y="189707"/>
                </a:lnTo>
                <a:lnTo>
                  <a:pt x="3410" y="232383"/>
                </a:lnTo>
                <a:lnTo>
                  <a:pt x="0" y="277367"/>
                </a:lnTo>
                <a:lnTo>
                  <a:pt x="863" y="300113"/>
                </a:lnTo>
                <a:lnTo>
                  <a:pt x="7573" y="344014"/>
                </a:lnTo>
                <a:lnTo>
                  <a:pt x="20479" y="385321"/>
                </a:lnTo>
                <a:lnTo>
                  <a:pt x="39044" y="423462"/>
                </a:lnTo>
                <a:lnTo>
                  <a:pt x="62731" y="457866"/>
                </a:lnTo>
                <a:lnTo>
                  <a:pt x="91005" y="487960"/>
                </a:lnTo>
                <a:lnTo>
                  <a:pt x="123328" y="513174"/>
                </a:lnTo>
                <a:lnTo>
                  <a:pt x="159164" y="532935"/>
                </a:lnTo>
                <a:lnTo>
                  <a:pt x="197977" y="546673"/>
                </a:lnTo>
                <a:lnTo>
                  <a:pt x="239230" y="553816"/>
                </a:lnTo>
                <a:lnTo>
                  <a:pt x="260603" y="554735"/>
                </a:lnTo>
                <a:lnTo>
                  <a:pt x="281977" y="553816"/>
                </a:lnTo>
                <a:lnTo>
                  <a:pt x="323230" y="546673"/>
                </a:lnTo>
                <a:lnTo>
                  <a:pt x="362043" y="532935"/>
                </a:lnTo>
                <a:lnTo>
                  <a:pt x="397879" y="513174"/>
                </a:lnTo>
                <a:lnTo>
                  <a:pt x="430202" y="487960"/>
                </a:lnTo>
                <a:lnTo>
                  <a:pt x="458476" y="457866"/>
                </a:lnTo>
                <a:lnTo>
                  <a:pt x="482163" y="423462"/>
                </a:lnTo>
                <a:lnTo>
                  <a:pt x="500728" y="385321"/>
                </a:lnTo>
                <a:lnTo>
                  <a:pt x="513634" y="344014"/>
                </a:lnTo>
                <a:lnTo>
                  <a:pt x="520344" y="300113"/>
                </a:lnTo>
                <a:lnTo>
                  <a:pt x="521207" y="277367"/>
                </a:lnTo>
                <a:lnTo>
                  <a:pt x="520344" y="254622"/>
                </a:lnTo>
                <a:lnTo>
                  <a:pt x="513634" y="210721"/>
                </a:lnTo>
                <a:lnTo>
                  <a:pt x="500728" y="169414"/>
                </a:lnTo>
                <a:lnTo>
                  <a:pt x="482163" y="131273"/>
                </a:lnTo>
                <a:lnTo>
                  <a:pt x="458476" y="96869"/>
                </a:lnTo>
                <a:lnTo>
                  <a:pt x="430202" y="66775"/>
                </a:lnTo>
                <a:lnTo>
                  <a:pt x="397879" y="41561"/>
                </a:lnTo>
                <a:lnTo>
                  <a:pt x="362043" y="21800"/>
                </a:lnTo>
                <a:lnTo>
                  <a:pt x="323230" y="8062"/>
                </a:lnTo>
                <a:lnTo>
                  <a:pt x="281977" y="919"/>
                </a:lnTo>
                <a:lnTo>
                  <a:pt x="260603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883" y="2493264"/>
            <a:ext cx="521334" cy="553720"/>
          </a:xfrm>
          <a:custGeom>
            <a:avLst/>
            <a:gdLst/>
            <a:ahLst/>
            <a:cxnLst/>
            <a:rect l="l" t="t" r="r" b="b"/>
            <a:pathLst>
              <a:path w="521334" h="553719">
                <a:moveTo>
                  <a:pt x="260603" y="0"/>
                </a:moveTo>
                <a:lnTo>
                  <a:pt x="218332" y="3619"/>
                </a:lnTo>
                <a:lnTo>
                  <a:pt x="178232" y="14100"/>
                </a:lnTo>
                <a:lnTo>
                  <a:pt x="140840" y="30871"/>
                </a:lnTo>
                <a:lnTo>
                  <a:pt x="106694" y="53364"/>
                </a:lnTo>
                <a:lnTo>
                  <a:pt x="76328" y="81010"/>
                </a:lnTo>
                <a:lnTo>
                  <a:pt x="50281" y="113239"/>
                </a:lnTo>
                <a:lnTo>
                  <a:pt x="29087" y="149482"/>
                </a:lnTo>
                <a:lnTo>
                  <a:pt x="13285" y="189171"/>
                </a:lnTo>
                <a:lnTo>
                  <a:pt x="3410" y="231735"/>
                </a:lnTo>
                <a:lnTo>
                  <a:pt x="0" y="276606"/>
                </a:lnTo>
                <a:lnTo>
                  <a:pt x="863" y="299294"/>
                </a:lnTo>
                <a:lnTo>
                  <a:pt x="7573" y="343082"/>
                </a:lnTo>
                <a:lnTo>
                  <a:pt x="20479" y="384280"/>
                </a:lnTo>
                <a:lnTo>
                  <a:pt x="39044" y="422317"/>
                </a:lnTo>
                <a:lnTo>
                  <a:pt x="62731" y="456624"/>
                </a:lnTo>
                <a:lnTo>
                  <a:pt x="91005" y="486633"/>
                </a:lnTo>
                <a:lnTo>
                  <a:pt x="123328" y="511773"/>
                </a:lnTo>
                <a:lnTo>
                  <a:pt x="159164" y="531477"/>
                </a:lnTo>
                <a:lnTo>
                  <a:pt x="197977" y="545173"/>
                </a:lnTo>
                <a:lnTo>
                  <a:pt x="239230" y="552295"/>
                </a:lnTo>
                <a:lnTo>
                  <a:pt x="260603" y="553212"/>
                </a:lnTo>
                <a:lnTo>
                  <a:pt x="281977" y="552295"/>
                </a:lnTo>
                <a:lnTo>
                  <a:pt x="323230" y="545173"/>
                </a:lnTo>
                <a:lnTo>
                  <a:pt x="362043" y="531477"/>
                </a:lnTo>
                <a:lnTo>
                  <a:pt x="397879" y="511773"/>
                </a:lnTo>
                <a:lnTo>
                  <a:pt x="430202" y="486633"/>
                </a:lnTo>
                <a:lnTo>
                  <a:pt x="458476" y="456624"/>
                </a:lnTo>
                <a:lnTo>
                  <a:pt x="482163" y="422317"/>
                </a:lnTo>
                <a:lnTo>
                  <a:pt x="500728" y="384280"/>
                </a:lnTo>
                <a:lnTo>
                  <a:pt x="513634" y="343082"/>
                </a:lnTo>
                <a:lnTo>
                  <a:pt x="520344" y="299294"/>
                </a:lnTo>
                <a:lnTo>
                  <a:pt x="521207" y="276606"/>
                </a:lnTo>
                <a:lnTo>
                  <a:pt x="520344" y="253917"/>
                </a:lnTo>
                <a:lnTo>
                  <a:pt x="513634" y="210129"/>
                </a:lnTo>
                <a:lnTo>
                  <a:pt x="500728" y="168931"/>
                </a:lnTo>
                <a:lnTo>
                  <a:pt x="482163" y="130894"/>
                </a:lnTo>
                <a:lnTo>
                  <a:pt x="458476" y="96587"/>
                </a:lnTo>
                <a:lnTo>
                  <a:pt x="430202" y="66578"/>
                </a:lnTo>
                <a:lnTo>
                  <a:pt x="397879" y="41438"/>
                </a:lnTo>
                <a:lnTo>
                  <a:pt x="362043" y="21734"/>
                </a:lnTo>
                <a:lnTo>
                  <a:pt x="323230" y="8038"/>
                </a:lnTo>
                <a:lnTo>
                  <a:pt x="281977" y="916"/>
                </a:lnTo>
                <a:lnTo>
                  <a:pt x="260603" y="0"/>
                </a:lnTo>
                <a:close/>
              </a:path>
            </a:pathLst>
          </a:custGeom>
          <a:solidFill>
            <a:srgbClr val="9AC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666" y="1914163"/>
            <a:ext cx="248285" cy="287020"/>
          </a:xfrm>
          <a:custGeom>
            <a:avLst/>
            <a:gdLst/>
            <a:ahLst/>
            <a:cxnLst/>
            <a:rect l="l" t="t" r="r" b="b"/>
            <a:pathLst>
              <a:path w="248284" h="287019">
                <a:moveTo>
                  <a:pt x="125380" y="0"/>
                </a:moveTo>
                <a:lnTo>
                  <a:pt x="85945" y="13083"/>
                </a:lnTo>
                <a:lnTo>
                  <a:pt x="62096" y="46447"/>
                </a:lnTo>
                <a:lnTo>
                  <a:pt x="59048" y="60105"/>
                </a:lnTo>
                <a:lnTo>
                  <a:pt x="59062" y="63734"/>
                </a:lnTo>
                <a:lnTo>
                  <a:pt x="68715" y="112747"/>
                </a:lnTo>
                <a:lnTo>
                  <a:pt x="80521" y="134202"/>
                </a:lnTo>
                <a:lnTo>
                  <a:pt x="62995" y="142927"/>
                </a:lnTo>
                <a:lnTo>
                  <a:pt x="25548" y="175872"/>
                </a:lnTo>
                <a:lnTo>
                  <a:pt x="6452" y="213749"/>
                </a:lnTo>
                <a:lnTo>
                  <a:pt x="0" y="263505"/>
                </a:lnTo>
                <a:lnTo>
                  <a:pt x="229" y="269591"/>
                </a:lnTo>
                <a:lnTo>
                  <a:pt x="962" y="277428"/>
                </a:lnTo>
                <a:lnTo>
                  <a:pt x="1871" y="283573"/>
                </a:lnTo>
                <a:lnTo>
                  <a:pt x="245141" y="286491"/>
                </a:lnTo>
                <a:lnTo>
                  <a:pt x="246665" y="277221"/>
                </a:lnTo>
                <a:lnTo>
                  <a:pt x="9785" y="277221"/>
                </a:lnTo>
                <a:lnTo>
                  <a:pt x="8464" y="263849"/>
                </a:lnTo>
                <a:lnTo>
                  <a:pt x="12895" y="225357"/>
                </a:lnTo>
                <a:lnTo>
                  <a:pt x="36106" y="181507"/>
                </a:lnTo>
                <a:lnTo>
                  <a:pt x="44591" y="172538"/>
                </a:lnTo>
                <a:lnTo>
                  <a:pt x="60836" y="172538"/>
                </a:lnTo>
                <a:lnTo>
                  <a:pt x="59115" y="163993"/>
                </a:lnTo>
                <a:lnTo>
                  <a:pt x="69430" y="155635"/>
                </a:lnTo>
                <a:lnTo>
                  <a:pt x="80692" y="149900"/>
                </a:lnTo>
                <a:lnTo>
                  <a:pt x="127756" y="149900"/>
                </a:lnTo>
                <a:lnTo>
                  <a:pt x="120475" y="149200"/>
                </a:lnTo>
                <a:lnTo>
                  <a:pt x="87371" y="126075"/>
                </a:lnTo>
                <a:lnTo>
                  <a:pt x="69588" y="88462"/>
                </a:lnTo>
                <a:lnTo>
                  <a:pt x="67141" y="69322"/>
                </a:lnTo>
                <a:lnTo>
                  <a:pt x="67230" y="67163"/>
                </a:lnTo>
                <a:lnTo>
                  <a:pt x="84058" y="54590"/>
                </a:lnTo>
                <a:lnTo>
                  <a:pt x="68983" y="54590"/>
                </a:lnTo>
                <a:lnTo>
                  <a:pt x="90863" y="20488"/>
                </a:lnTo>
                <a:lnTo>
                  <a:pt x="123821" y="9251"/>
                </a:lnTo>
                <a:lnTo>
                  <a:pt x="155267" y="9251"/>
                </a:lnTo>
                <a:lnTo>
                  <a:pt x="150267" y="6079"/>
                </a:lnTo>
                <a:lnTo>
                  <a:pt x="138278" y="1711"/>
                </a:lnTo>
                <a:lnTo>
                  <a:pt x="125380" y="0"/>
                </a:lnTo>
                <a:close/>
              </a:path>
              <a:path w="248284" h="287019">
                <a:moveTo>
                  <a:pt x="221766" y="180522"/>
                </a:moveTo>
                <a:lnTo>
                  <a:pt x="198323" y="180522"/>
                </a:lnTo>
                <a:lnTo>
                  <a:pt x="208382" y="186929"/>
                </a:lnTo>
                <a:lnTo>
                  <a:pt x="217116" y="195049"/>
                </a:lnTo>
                <a:lnTo>
                  <a:pt x="237820" y="240466"/>
                </a:lnTo>
                <a:lnTo>
                  <a:pt x="239191" y="254009"/>
                </a:lnTo>
                <a:lnTo>
                  <a:pt x="238942" y="268009"/>
                </a:lnTo>
                <a:lnTo>
                  <a:pt x="237893" y="277221"/>
                </a:lnTo>
                <a:lnTo>
                  <a:pt x="246665" y="277221"/>
                </a:lnTo>
                <a:lnTo>
                  <a:pt x="247368" y="272949"/>
                </a:lnTo>
                <a:lnTo>
                  <a:pt x="248121" y="260312"/>
                </a:lnTo>
                <a:lnTo>
                  <a:pt x="248091" y="257790"/>
                </a:lnTo>
                <a:lnTo>
                  <a:pt x="238349" y="209072"/>
                </a:lnTo>
                <a:lnTo>
                  <a:pt x="226515" y="186918"/>
                </a:lnTo>
                <a:lnTo>
                  <a:pt x="221766" y="180522"/>
                </a:lnTo>
                <a:close/>
              </a:path>
              <a:path w="248284" h="287019">
                <a:moveTo>
                  <a:pt x="60836" y="172538"/>
                </a:moveTo>
                <a:lnTo>
                  <a:pt x="44591" y="172538"/>
                </a:lnTo>
                <a:lnTo>
                  <a:pt x="51674" y="182043"/>
                </a:lnTo>
                <a:lnTo>
                  <a:pt x="57121" y="193774"/>
                </a:lnTo>
                <a:lnTo>
                  <a:pt x="51733" y="206421"/>
                </a:lnTo>
                <a:lnTo>
                  <a:pt x="47667" y="218628"/>
                </a:lnTo>
                <a:lnTo>
                  <a:pt x="45582" y="229983"/>
                </a:lnTo>
                <a:lnTo>
                  <a:pt x="45598" y="233511"/>
                </a:lnTo>
                <a:lnTo>
                  <a:pt x="45836" y="241718"/>
                </a:lnTo>
                <a:lnTo>
                  <a:pt x="54536" y="269539"/>
                </a:lnTo>
                <a:lnTo>
                  <a:pt x="71015" y="263505"/>
                </a:lnTo>
                <a:lnTo>
                  <a:pt x="69176" y="257790"/>
                </a:lnTo>
                <a:lnTo>
                  <a:pt x="59915" y="257790"/>
                </a:lnTo>
                <a:lnTo>
                  <a:pt x="55521" y="244709"/>
                </a:lnTo>
                <a:lnTo>
                  <a:pt x="54261" y="231995"/>
                </a:lnTo>
                <a:lnTo>
                  <a:pt x="58261" y="220400"/>
                </a:lnTo>
                <a:lnTo>
                  <a:pt x="66724" y="211756"/>
                </a:lnTo>
                <a:lnTo>
                  <a:pt x="80432" y="208844"/>
                </a:lnTo>
                <a:lnTo>
                  <a:pt x="103703" y="208844"/>
                </a:lnTo>
                <a:lnTo>
                  <a:pt x="97777" y="203564"/>
                </a:lnTo>
                <a:lnTo>
                  <a:pt x="86596" y="199136"/>
                </a:lnTo>
                <a:lnTo>
                  <a:pt x="74446" y="198989"/>
                </a:lnTo>
                <a:lnTo>
                  <a:pt x="66440" y="188171"/>
                </a:lnTo>
                <a:lnTo>
                  <a:pt x="61616" y="176408"/>
                </a:lnTo>
                <a:lnTo>
                  <a:pt x="60836" y="172538"/>
                </a:lnTo>
                <a:close/>
              </a:path>
              <a:path w="248284" h="287019">
                <a:moveTo>
                  <a:pt x="68195" y="254742"/>
                </a:moveTo>
                <a:lnTo>
                  <a:pt x="59915" y="257790"/>
                </a:lnTo>
                <a:lnTo>
                  <a:pt x="69176" y="257790"/>
                </a:lnTo>
                <a:lnTo>
                  <a:pt x="68195" y="254742"/>
                </a:lnTo>
                <a:close/>
              </a:path>
              <a:path w="248284" h="287019">
                <a:moveTo>
                  <a:pt x="103703" y="208844"/>
                </a:moveTo>
                <a:lnTo>
                  <a:pt x="80432" y="208844"/>
                </a:lnTo>
                <a:lnTo>
                  <a:pt x="91988" y="211281"/>
                </a:lnTo>
                <a:lnTo>
                  <a:pt x="100626" y="218194"/>
                </a:lnTo>
                <a:lnTo>
                  <a:pt x="109216" y="239375"/>
                </a:lnTo>
                <a:lnTo>
                  <a:pt x="100936" y="242423"/>
                </a:lnTo>
                <a:lnTo>
                  <a:pt x="103844" y="251186"/>
                </a:lnTo>
                <a:lnTo>
                  <a:pt x="120303" y="245090"/>
                </a:lnTo>
                <a:lnTo>
                  <a:pt x="113077" y="223119"/>
                </a:lnTo>
                <a:lnTo>
                  <a:pt x="106950" y="211737"/>
                </a:lnTo>
                <a:lnTo>
                  <a:pt x="103703" y="208844"/>
                </a:lnTo>
                <a:close/>
              </a:path>
              <a:path w="248284" h="287019">
                <a:moveTo>
                  <a:pt x="177695" y="198481"/>
                </a:moveTo>
                <a:lnTo>
                  <a:pt x="176107" y="198481"/>
                </a:lnTo>
                <a:lnTo>
                  <a:pt x="163756" y="203853"/>
                </a:lnTo>
                <a:lnTo>
                  <a:pt x="158594" y="216896"/>
                </a:lnTo>
                <a:lnTo>
                  <a:pt x="163677" y="229983"/>
                </a:lnTo>
                <a:lnTo>
                  <a:pt x="175986" y="235438"/>
                </a:lnTo>
                <a:lnTo>
                  <a:pt x="188387" y="230054"/>
                </a:lnTo>
                <a:lnTo>
                  <a:pt x="189826" y="226421"/>
                </a:lnTo>
                <a:lnTo>
                  <a:pt x="171268" y="226421"/>
                </a:lnTo>
                <a:lnTo>
                  <a:pt x="167395" y="222357"/>
                </a:lnTo>
                <a:lnTo>
                  <a:pt x="167395" y="212070"/>
                </a:lnTo>
                <a:lnTo>
                  <a:pt x="171268" y="208006"/>
                </a:lnTo>
                <a:lnTo>
                  <a:pt x="191849" y="208006"/>
                </a:lnTo>
                <a:lnTo>
                  <a:pt x="191512" y="207244"/>
                </a:lnTo>
                <a:lnTo>
                  <a:pt x="188284" y="203853"/>
                </a:lnTo>
                <a:lnTo>
                  <a:pt x="188371" y="203564"/>
                </a:lnTo>
                <a:lnTo>
                  <a:pt x="190677" y="198862"/>
                </a:lnTo>
                <a:lnTo>
                  <a:pt x="179269" y="198862"/>
                </a:lnTo>
                <a:lnTo>
                  <a:pt x="177695" y="198481"/>
                </a:lnTo>
                <a:close/>
              </a:path>
              <a:path w="248284" h="287019">
                <a:moveTo>
                  <a:pt x="191849" y="208006"/>
                </a:moveTo>
                <a:lnTo>
                  <a:pt x="180946" y="208006"/>
                </a:lnTo>
                <a:lnTo>
                  <a:pt x="184577" y="211816"/>
                </a:lnTo>
                <a:lnTo>
                  <a:pt x="184702" y="222357"/>
                </a:lnTo>
                <a:lnTo>
                  <a:pt x="180946" y="226421"/>
                </a:lnTo>
                <a:lnTo>
                  <a:pt x="189826" y="226421"/>
                </a:lnTo>
                <a:lnTo>
                  <a:pt x="193498" y="217150"/>
                </a:lnTo>
                <a:lnTo>
                  <a:pt x="193496" y="211737"/>
                </a:lnTo>
                <a:lnTo>
                  <a:pt x="191849" y="208006"/>
                </a:lnTo>
                <a:close/>
              </a:path>
              <a:path w="248284" h="287019">
                <a:moveTo>
                  <a:pt x="184848" y="148397"/>
                </a:moveTo>
                <a:lnTo>
                  <a:pt x="154448" y="148397"/>
                </a:lnTo>
                <a:lnTo>
                  <a:pt x="167761" y="151059"/>
                </a:lnTo>
                <a:lnTo>
                  <a:pt x="179617" y="155741"/>
                </a:lnTo>
                <a:lnTo>
                  <a:pt x="190269" y="162077"/>
                </a:lnTo>
                <a:lnTo>
                  <a:pt x="189468" y="175629"/>
                </a:lnTo>
                <a:lnTo>
                  <a:pt x="186154" y="187691"/>
                </a:lnTo>
                <a:lnTo>
                  <a:pt x="181057" y="198710"/>
                </a:lnTo>
                <a:lnTo>
                  <a:pt x="179269" y="198862"/>
                </a:lnTo>
                <a:lnTo>
                  <a:pt x="190677" y="198862"/>
                </a:lnTo>
                <a:lnTo>
                  <a:pt x="193839" y="192411"/>
                </a:lnTo>
                <a:lnTo>
                  <a:pt x="198323" y="180522"/>
                </a:lnTo>
                <a:lnTo>
                  <a:pt x="221766" y="180522"/>
                </a:lnTo>
                <a:lnTo>
                  <a:pt x="219088" y="176915"/>
                </a:lnTo>
                <a:lnTo>
                  <a:pt x="210739" y="167742"/>
                </a:lnTo>
                <a:lnTo>
                  <a:pt x="201530" y="159485"/>
                </a:lnTo>
                <a:lnTo>
                  <a:pt x="191525" y="152231"/>
                </a:lnTo>
                <a:lnTo>
                  <a:pt x="184848" y="148397"/>
                </a:lnTo>
                <a:close/>
              </a:path>
              <a:path w="248284" h="287019">
                <a:moveTo>
                  <a:pt x="127756" y="149900"/>
                </a:moveTo>
                <a:lnTo>
                  <a:pt x="80692" y="149900"/>
                </a:lnTo>
                <a:lnTo>
                  <a:pt x="95774" y="154720"/>
                </a:lnTo>
                <a:lnTo>
                  <a:pt x="107928" y="158750"/>
                </a:lnTo>
                <a:lnTo>
                  <a:pt x="118505" y="161172"/>
                </a:lnTo>
                <a:lnTo>
                  <a:pt x="132944" y="159798"/>
                </a:lnTo>
                <a:lnTo>
                  <a:pt x="144644" y="155368"/>
                </a:lnTo>
                <a:lnTo>
                  <a:pt x="151419" y="150551"/>
                </a:lnTo>
                <a:lnTo>
                  <a:pt x="134526" y="150551"/>
                </a:lnTo>
                <a:lnTo>
                  <a:pt x="127756" y="149900"/>
                </a:lnTo>
                <a:close/>
              </a:path>
              <a:path w="248284" h="287019">
                <a:moveTo>
                  <a:pt x="186183" y="56527"/>
                </a:moveTo>
                <a:lnTo>
                  <a:pt x="172836" y="56527"/>
                </a:lnTo>
                <a:lnTo>
                  <a:pt x="179714" y="58400"/>
                </a:lnTo>
                <a:lnTo>
                  <a:pt x="180501" y="63734"/>
                </a:lnTo>
                <a:lnTo>
                  <a:pt x="180501" y="69322"/>
                </a:lnTo>
                <a:lnTo>
                  <a:pt x="179330" y="82430"/>
                </a:lnTo>
                <a:lnTo>
                  <a:pt x="163622" y="123669"/>
                </a:lnTo>
                <a:lnTo>
                  <a:pt x="134526" y="150551"/>
                </a:lnTo>
                <a:lnTo>
                  <a:pt x="151419" y="150551"/>
                </a:lnTo>
                <a:lnTo>
                  <a:pt x="154448" y="148397"/>
                </a:lnTo>
                <a:lnTo>
                  <a:pt x="184848" y="148397"/>
                </a:lnTo>
                <a:lnTo>
                  <a:pt x="180787" y="146066"/>
                </a:lnTo>
                <a:lnTo>
                  <a:pt x="169379" y="141076"/>
                </a:lnTo>
                <a:lnTo>
                  <a:pt x="163432" y="139045"/>
                </a:lnTo>
                <a:lnTo>
                  <a:pt x="171013" y="128311"/>
                </a:lnTo>
                <a:lnTo>
                  <a:pt x="177441" y="116477"/>
                </a:lnTo>
                <a:lnTo>
                  <a:pt x="182594" y="104021"/>
                </a:lnTo>
                <a:lnTo>
                  <a:pt x="186351" y="91423"/>
                </a:lnTo>
                <a:lnTo>
                  <a:pt x="188592" y="79160"/>
                </a:lnTo>
                <a:lnTo>
                  <a:pt x="187503" y="62194"/>
                </a:lnTo>
                <a:lnTo>
                  <a:pt x="186183" y="56527"/>
                </a:lnTo>
                <a:close/>
              </a:path>
              <a:path w="248284" h="287019">
                <a:moveTo>
                  <a:pt x="136195" y="45238"/>
                </a:moveTo>
                <a:lnTo>
                  <a:pt x="110359" y="45238"/>
                </a:lnTo>
                <a:lnTo>
                  <a:pt x="122289" y="48024"/>
                </a:lnTo>
                <a:lnTo>
                  <a:pt x="126888" y="50862"/>
                </a:lnTo>
                <a:lnTo>
                  <a:pt x="134901" y="55202"/>
                </a:lnTo>
                <a:lnTo>
                  <a:pt x="145671" y="58973"/>
                </a:lnTo>
                <a:lnTo>
                  <a:pt x="158535" y="60105"/>
                </a:lnTo>
                <a:lnTo>
                  <a:pt x="172836" y="56527"/>
                </a:lnTo>
                <a:lnTo>
                  <a:pt x="186183" y="56527"/>
                </a:lnTo>
                <a:lnTo>
                  <a:pt x="184271" y="48319"/>
                </a:lnTo>
                <a:lnTo>
                  <a:pt x="147501" y="48319"/>
                </a:lnTo>
                <a:lnTo>
                  <a:pt x="138288" y="46352"/>
                </a:lnTo>
                <a:lnTo>
                  <a:pt x="136195" y="45238"/>
                </a:lnTo>
                <a:close/>
              </a:path>
              <a:path w="248284" h="287019">
                <a:moveTo>
                  <a:pt x="108631" y="36061"/>
                </a:moveTo>
                <a:lnTo>
                  <a:pt x="96700" y="37574"/>
                </a:lnTo>
                <a:lnTo>
                  <a:pt x="85538" y="42379"/>
                </a:lnTo>
                <a:lnTo>
                  <a:pt x="68983" y="54590"/>
                </a:lnTo>
                <a:lnTo>
                  <a:pt x="84058" y="54590"/>
                </a:lnTo>
                <a:lnTo>
                  <a:pt x="87118" y="52304"/>
                </a:lnTo>
                <a:lnTo>
                  <a:pt x="98273" y="46690"/>
                </a:lnTo>
                <a:lnTo>
                  <a:pt x="110359" y="45238"/>
                </a:lnTo>
                <a:lnTo>
                  <a:pt x="136195" y="45238"/>
                </a:lnTo>
                <a:lnTo>
                  <a:pt x="132536" y="43289"/>
                </a:lnTo>
                <a:lnTo>
                  <a:pt x="120765" y="37935"/>
                </a:lnTo>
                <a:lnTo>
                  <a:pt x="108631" y="36061"/>
                </a:lnTo>
                <a:close/>
              </a:path>
              <a:path w="248284" h="287019">
                <a:moveTo>
                  <a:pt x="155267" y="9251"/>
                </a:moveTo>
                <a:lnTo>
                  <a:pt x="123821" y="9251"/>
                </a:lnTo>
                <a:lnTo>
                  <a:pt x="137315" y="10976"/>
                </a:lnTo>
                <a:lnTo>
                  <a:pt x="149642" y="15879"/>
                </a:lnTo>
                <a:lnTo>
                  <a:pt x="160422" y="23550"/>
                </a:lnTo>
                <a:lnTo>
                  <a:pt x="169229" y="33529"/>
                </a:lnTo>
                <a:lnTo>
                  <a:pt x="158416" y="45343"/>
                </a:lnTo>
                <a:lnTo>
                  <a:pt x="147501" y="48319"/>
                </a:lnTo>
                <a:lnTo>
                  <a:pt x="184271" y="48319"/>
                </a:lnTo>
                <a:lnTo>
                  <a:pt x="183948" y="46931"/>
                </a:lnTo>
                <a:lnTo>
                  <a:pt x="178188" y="33529"/>
                </a:lnTo>
                <a:lnTo>
                  <a:pt x="170481" y="22147"/>
                </a:lnTo>
                <a:lnTo>
                  <a:pt x="161088" y="12944"/>
                </a:lnTo>
                <a:lnTo>
                  <a:pt x="155267" y="92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339" y="2776727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4686" y="0"/>
                </a:moveTo>
                <a:lnTo>
                  <a:pt x="2273" y="762"/>
                </a:lnTo>
                <a:lnTo>
                  <a:pt x="1130" y="3048"/>
                </a:lnTo>
                <a:lnTo>
                  <a:pt x="1130" y="3301"/>
                </a:lnTo>
                <a:lnTo>
                  <a:pt x="0" y="5587"/>
                </a:lnTo>
                <a:lnTo>
                  <a:pt x="609" y="8636"/>
                </a:lnTo>
                <a:lnTo>
                  <a:pt x="2565" y="10033"/>
                </a:lnTo>
                <a:lnTo>
                  <a:pt x="3175" y="10413"/>
                </a:lnTo>
                <a:lnTo>
                  <a:pt x="3848" y="10668"/>
                </a:lnTo>
                <a:lnTo>
                  <a:pt x="5892" y="10668"/>
                </a:lnTo>
                <a:lnTo>
                  <a:pt x="7251" y="9779"/>
                </a:lnTo>
                <a:lnTo>
                  <a:pt x="8013" y="8127"/>
                </a:lnTo>
                <a:lnTo>
                  <a:pt x="9143" y="5714"/>
                </a:lnTo>
                <a:lnTo>
                  <a:pt x="8458" y="2667"/>
                </a:lnTo>
                <a:lnTo>
                  <a:pt x="6578" y="1270"/>
                </a:lnTo>
                <a:lnTo>
                  <a:pt x="4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3544" y="295351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7619" y="0"/>
                </a:moveTo>
                <a:lnTo>
                  <a:pt x="4851" y="253"/>
                </a:lnTo>
                <a:lnTo>
                  <a:pt x="1993" y="635"/>
                </a:lnTo>
                <a:lnTo>
                  <a:pt x="0" y="3175"/>
                </a:lnTo>
                <a:lnTo>
                  <a:pt x="279" y="5968"/>
                </a:lnTo>
                <a:lnTo>
                  <a:pt x="469" y="8636"/>
                </a:lnTo>
                <a:lnTo>
                  <a:pt x="2667" y="10667"/>
                </a:lnTo>
                <a:lnTo>
                  <a:pt x="5803" y="10667"/>
                </a:lnTo>
                <a:lnTo>
                  <a:pt x="8572" y="10413"/>
                </a:lnTo>
                <a:lnTo>
                  <a:pt x="10668" y="7747"/>
                </a:lnTo>
                <a:lnTo>
                  <a:pt x="10096" y="2032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339" y="437997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4686" y="0"/>
                </a:moveTo>
                <a:lnTo>
                  <a:pt x="2273" y="762"/>
                </a:lnTo>
                <a:lnTo>
                  <a:pt x="1130" y="3048"/>
                </a:lnTo>
                <a:lnTo>
                  <a:pt x="1130" y="3301"/>
                </a:lnTo>
                <a:lnTo>
                  <a:pt x="0" y="5587"/>
                </a:lnTo>
                <a:lnTo>
                  <a:pt x="609" y="8636"/>
                </a:lnTo>
                <a:lnTo>
                  <a:pt x="2565" y="10032"/>
                </a:lnTo>
                <a:lnTo>
                  <a:pt x="3175" y="10413"/>
                </a:lnTo>
                <a:lnTo>
                  <a:pt x="3848" y="10668"/>
                </a:lnTo>
                <a:lnTo>
                  <a:pt x="5892" y="10668"/>
                </a:lnTo>
                <a:lnTo>
                  <a:pt x="7251" y="9779"/>
                </a:lnTo>
                <a:lnTo>
                  <a:pt x="8013" y="8128"/>
                </a:lnTo>
                <a:lnTo>
                  <a:pt x="8089" y="8000"/>
                </a:lnTo>
                <a:lnTo>
                  <a:pt x="9143" y="5715"/>
                </a:lnTo>
                <a:lnTo>
                  <a:pt x="8458" y="2667"/>
                </a:lnTo>
                <a:lnTo>
                  <a:pt x="6578" y="1269"/>
                </a:lnTo>
                <a:lnTo>
                  <a:pt x="4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3544" y="455675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7619" y="0"/>
                </a:moveTo>
                <a:lnTo>
                  <a:pt x="4851" y="253"/>
                </a:lnTo>
                <a:lnTo>
                  <a:pt x="1993" y="634"/>
                </a:lnTo>
                <a:lnTo>
                  <a:pt x="0" y="3175"/>
                </a:lnTo>
                <a:lnTo>
                  <a:pt x="279" y="5968"/>
                </a:lnTo>
                <a:lnTo>
                  <a:pt x="469" y="8635"/>
                </a:lnTo>
                <a:lnTo>
                  <a:pt x="2667" y="10667"/>
                </a:lnTo>
                <a:lnTo>
                  <a:pt x="5803" y="10667"/>
                </a:lnTo>
                <a:lnTo>
                  <a:pt x="8572" y="10413"/>
                </a:lnTo>
                <a:lnTo>
                  <a:pt x="10668" y="7746"/>
                </a:lnTo>
                <a:lnTo>
                  <a:pt x="10096" y="2031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4396" y="4840733"/>
            <a:ext cx="247015" cy="267970"/>
          </a:xfrm>
          <a:custGeom>
            <a:avLst/>
            <a:gdLst/>
            <a:ahLst/>
            <a:cxnLst/>
            <a:rect l="l" t="t" r="r" b="b"/>
            <a:pathLst>
              <a:path w="247015" h="267970">
                <a:moveTo>
                  <a:pt x="131289" y="0"/>
                </a:moveTo>
                <a:lnTo>
                  <a:pt x="87574" y="11483"/>
                </a:lnTo>
                <a:lnTo>
                  <a:pt x="62331" y="41683"/>
                </a:lnTo>
                <a:lnTo>
                  <a:pt x="58900" y="55014"/>
                </a:lnTo>
                <a:lnTo>
                  <a:pt x="59306" y="68612"/>
                </a:lnTo>
                <a:lnTo>
                  <a:pt x="69133" y="106681"/>
                </a:lnTo>
                <a:lnTo>
                  <a:pt x="81727" y="127228"/>
                </a:lnTo>
                <a:lnTo>
                  <a:pt x="63165" y="135424"/>
                </a:lnTo>
                <a:lnTo>
                  <a:pt x="24234" y="167206"/>
                </a:lnTo>
                <a:lnTo>
                  <a:pt x="5348" y="204022"/>
                </a:lnTo>
                <a:lnTo>
                  <a:pt x="0" y="237996"/>
                </a:lnTo>
                <a:lnTo>
                  <a:pt x="46" y="248160"/>
                </a:lnTo>
                <a:lnTo>
                  <a:pt x="656" y="256484"/>
                </a:lnTo>
                <a:lnTo>
                  <a:pt x="1556" y="263175"/>
                </a:lnTo>
                <a:lnTo>
                  <a:pt x="243802" y="267713"/>
                </a:lnTo>
                <a:lnTo>
                  <a:pt x="245286" y="259078"/>
                </a:lnTo>
                <a:lnTo>
                  <a:pt x="9735" y="259078"/>
                </a:lnTo>
                <a:lnTo>
                  <a:pt x="8426" y="246124"/>
                </a:lnTo>
                <a:lnTo>
                  <a:pt x="13626" y="207951"/>
                </a:lnTo>
                <a:lnTo>
                  <a:pt x="39502" y="165622"/>
                </a:lnTo>
                <a:lnTo>
                  <a:pt x="48874" y="157223"/>
                </a:lnTo>
                <a:lnTo>
                  <a:pt x="59713" y="157223"/>
                </a:lnTo>
                <a:lnTo>
                  <a:pt x="58519" y="150735"/>
                </a:lnTo>
                <a:lnTo>
                  <a:pt x="69416" y="144343"/>
                </a:lnTo>
                <a:lnTo>
                  <a:pt x="81181" y="139439"/>
                </a:lnTo>
                <a:lnTo>
                  <a:pt x="115936" y="139439"/>
                </a:lnTo>
                <a:lnTo>
                  <a:pt x="103952" y="133973"/>
                </a:lnTo>
                <a:lnTo>
                  <a:pt x="76549" y="102052"/>
                </a:lnTo>
                <a:lnTo>
                  <a:pt x="66783" y="64387"/>
                </a:lnTo>
                <a:lnTo>
                  <a:pt x="66872" y="62355"/>
                </a:lnTo>
                <a:lnTo>
                  <a:pt x="83743" y="50544"/>
                </a:lnTo>
                <a:lnTo>
                  <a:pt x="68624" y="50544"/>
                </a:lnTo>
                <a:lnTo>
                  <a:pt x="91380" y="18042"/>
                </a:lnTo>
                <a:lnTo>
                  <a:pt x="123145" y="8253"/>
                </a:lnTo>
                <a:lnTo>
                  <a:pt x="155050" y="8253"/>
                </a:lnTo>
                <a:lnTo>
                  <a:pt x="144529" y="3154"/>
                </a:lnTo>
                <a:lnTo>
                  <a:pt x="131289" y="0"/>
                </a:lnTo>
                <a:close/>
              </a:path>
              <a:path w="247015" h="267970">
                <a:moveTo>
                  <a:pt x="219430" y="167185"/>
                </a:moveTo>
                <a:lnTo>
                  <a:pt x="197667" y="167185"/>
                </a:lnTo>
                <a:lnTo>
                  <a:pt x="207933" y="173892"/>
                </a:lnTo>
                <a:lnTo>
                  <a:pt x="216796" y="182237"/>
                </a:lnTo>
                <a:lnTo>
                  <a:pt x="236997" y="227712"/>
                </a:lnTo>
                <a:lnTo>
                  <a:pt x="237962" y="241384"/>
                </a:lnTo>
                <a:lnTo>
                  <a:pt x="237153" y="255057"/>
                </a:lnTo>
                <a:lnTo>
                  <a:pt x="236582" y="259078"/>
                </a:lnTo>
                <a:lnTo>
                  <a:pt x="245286" y="259078"/>
                </a:lnTo>
                <a:lnTo>
                  <a:pt x="246078" y="254475"/>
                </a:lnTo>
                <a:lnTo>
                  <a:pt x="246808" y="241384"/>
                </a:lnTo>
                <a:lnTo>
                  <a:pt x="246091" y="228979"/>
                </a:lnTo>
                <a:lnTo>
                  <a:pt x="229788" y="181357"/>
                </a:lnTo>
                <a:lnTo>
                  <a:pt x="222750" y="171081"/>
                </a:lnTo>
                <a:lnTo>
                  <a:pt x="219430" y="167185"/>
                </a:lnTo>
                <a:close/>
              </a:path>
              <a:path w="247015" h="267970">
                <a:moveTo>
                  <a:pt x="59713" y="157223"/>
                </a:moveTo>
                <a:lnTo>
                  <a:pt x="48874" y="157223"/>
                </a:lnTo>
                <a:lnTo>
                  <a:pt x="52675" y="169040"/>
                </a:lnTo>
                <a:lnTo>
                  <a:pt x="57024" y="181058"/>
                </a:lnTo>
                <a:lnTo>
                  <a:pt x="51259" y="193550"/>
                </a:lnTo>
                <a:lnTo>
                  <a:pt x="47069" y="205600"/>
                </a:lnTo>
                <a:lnTo>
                  <a:pt x="45132" y="217192"/>
                </a:lnTo>
                <a:lnTo>
                  <a:pt x="46125" y="228309"/>
                </a:lnTo>
                <a:lnTo>
                  <a:pt x="54261" y="251966"/>
                </a:lnTo>
                <a:lnTo>
                  <a:pt x="70631" y="246124"/>
                </a:lnTo>
                <a:lnTo>
                  <a:pt x="68789" y="240790"/>
                </a:lnTo>
                <a:lnTo>
                  <a:pt x="59607" y="240790"/>
                </a:lnTo>
                <a:lnTo>
                  <a:pt x="55226" y="228598"/>
                </a:lnTo>
                <a:lnTo>
                  <a:pt x="54139" y="217192"/>
                </a:lnTo>
                <a:lnTo>
                  <a:pt x="54114" y="216012"/>
                </a:lnTo>
                <a:lnTo>
                  <a:pt x="58519" y="205012"/>
                </a:lnTo>
                <a:lnTo>
                  <a:pt x="67751" y="196934"/>
                </a:lnTo>
                <a:lnTo>
                  <a:pt x="81292" y="194718"/>
                </a:lnTo>
                <a:lnTo>
                  <a:pt x="102790" y="194718"/>
                </a:lnTo>
                <a:lnTo>
                  <a:pt x="96701" y="189745"/>
                </a:lnTo>
                <a:lnTo>
                  <a:pt x="86135" y="186095"/>
                </a:lnTo>
                <a:lnTo>
                  <a:pt x="72753" y="186095"/>
                </a:lnTo>
                <a:lnTo>
                  <a:pt x="65288" y="175001"/>
                </a:lnTo>
                <a:lnTo>
                  <a:pt x="60808" y="163175"/>
                </a:lnTo>
                <a:lnTo>
                  <a:pt x="59713" y="157223"/>
                </a:lnTo>
                <a:close/>
              </a:path>
              <a:path w="247015" h="267970">
                <a:moveTo>
                  <a:pt x="67824" y="237996"/>
                </a:moveTo>
                <a:lnTo>
                  <a:pt x="59607" y="240790"/>
                </a:lnTo>
                <a:lnTo>
                  <a:pt x="68789" y="240790"/>
                </a:lnTo>
                <a:lnTo>
                  <a:pt x="67824" y="237996"/>
                </a:lnTo>
                <a:close/>
              </a:path>
              <a:path w="247015" h="267970">
                <a:moveTo>
                  <a:pt x="102790" y="194718"/>
                </a:moveTo>
                <a:lnTo>
                  <a:pt x="81292" y="194718"/>
                </a:lnTo>
                <a:lnTo>
                  <a:pt x="92835" y="197850"/>
                </a:lnTo>
                <a:lnTo>
                  <a:pt x="101290" y="205434"/>
                </a:lnTo>
                <a:lnTo>
                  <a:pt x="108617" y="223645"/>
                </a:lnTo>
                <a:lnTo>
                  <a:pt x="100387" y="226439"/>
                </a:lnTo>
                <a:lnTo>
                  <a:pt x="103283" y="234694"/>
                </a:lnTo>
                <a:lnTo>
                  <a:pt x="119640" y="228979"/>
                </a:lnTo>
                <a:lnTo>
                  <a:pt x="112465" y="208405"/>
                </a:lnTo>
                <a:lnTo>
                  <a:pt x="106165" y="197474"/>
                </a:lnTo>
                <a:lnTo>
                  <a:pt x="102790" y="194718"/>
                </a:lnTo>
                <a:close/>
              </a:path>
              <a:path w="247015" h="267970">
                <a:moveTo>
                  <a:pt x="176714" y="185291"/>
                </a:moveTo>
                <a:lnTo>
                  <a:pt x="165513" y="185291"/>
                </a:lnTo>
                <a:lnTo>
                  <a:pt x="157715" y="193038"/>
                </a:lnTo>
                <a:lnTo>
                  <a:pt x="157715" y="212215"/>
                </a:lnTo>
                <a:lnTo>
                  <a:pt x="165513" y="219962"/>
                </a:lnTo>
                <a:lnTo>
                  <a:pt x="184677" y="219962"/>
                </a:lnTo>
                <a:lnTo>
                  <a:pt x="192462" y="212215"/>
                </a:lnTo>
                <a:lnTo>
                  <a:pt x="192462" y="211453"/>
                </a:lnTo>
                <a:lnTo>
                  <a:pt x="170326" y="211453"/>
                </a:lnTo>
                <a:lnTo>
                  <a:pt x="166465" y="207643"/>
                </a:lnTo>
                <a:lnTo>
                  <a:pt x="166465" y="197991"/>
                </a:lnTo>
                <a:lnTo>
                  <a:pt x="170326" y="194181"/>
                </a:lnTo>
                <a:lnTo>
                  <a:pt x="190759" y="194181"/>
                </a:lnTo>
                <a:lnTo>
                  <a:pt x="190455" y="193546"/>
                </a:lnTo>
                <a:lnTo>
                  <a:pt x="187217" y="190371"/>
                </a:lnTo>
                <a:lnTo>
                  <a:pt x="189636" y="185672"/>
                </a:lnTo>
                <a:lnTo>
                  <a:pt x="178289" y="185672"/>
                </a:lnTo>
                <a:lnTo>
                  <a:pt x="176714" y="185291"/>
                </a:lnTo>
                <a:close/>
              </a:path>
              <a:path w="247015" h="267970">
                <a:moveTo>
                  <a:pt x="190759" y="194181"/>
                </a:moveTo>
                <a:lnTo>
                  <a:pt x="179952" y="194181"/>
                </a:lnTo>
                <a:lnTo>
                  <a:pt x="183658" y="197850"/>
                </a:lnTo>
                <a:lnTo>
                  <a:pt x="183676" y="207643"/>
                </a:lnTo>
                <a:lnTo>
                  <a:pt x="179952" y="211453"/>
                </a:lnTo>
                <a:lnTo>
                  <a:pt x="192462" y="211453"/>
                </a:lnTo>
                <a:lnTo>
                  <a:pt x="192336" y="197474"/>
                </a:lnTo>
                <a:lnTo>
                  <a:pt x="190759" y="194181"/>
                </a:lnTo>
                <a:close/>
              </a:path>
              <a:path w="247015" h="267970">
                <a:moveTo>
                  <a:pt x="85191" y="185769"/>
                </a:moveTo>
                <a:lnTo>
                  <a:pt x="72753" y="186095"/>
                </a:lnTo>
                <a:lnTo>
                  <a:pt x="86135" y="186095"/>
                </a:lnTo>
                <a:lnTo>
                  <a:pt x="85191" y="185769"/>
                </a:lnTo>
                <a:close/>
              </a:path>
              <a:path w="247015" h="267970">
                <a:moveTo>
                  <a:pt x="182291" y="137602"/>
                </a:moveTo>
                <a:lnTo>
                  <a:pt x="154532" y="137602"/>
                </a:lnTo>
                <a:lnTo>
                  <a:pt x="167484" y="140729"/>
                </a:lnTo>
                <a:lnTo>
                  <a:pt x="179279" y="145573"/>
                </a:lnTo>
                <a:lnTo>
                  <a:pt x="190029" y="151854"/>
                </a:lnTo>
                <a:lnTo>
                  <a:pt x="188437" y="165119"/>
                </a:lnTo>
                <a:lnTo>
                  <a:pt x="184361" y="177064"/>
                </a:lnTo>
                <a:lnTo>
                  <a:pt x="178289" y="185672"/>
                </a:lnTo>
                <a:lnTo>
                  <a:pt x="189636" y="185672"/>
                </a:lnTo>
                <a:lnTo>
                  <a:pt x="193055" y="179029"/>
                </a:lnTo>
                <a:lnTo>
                  <a:pt x="197667" y="167185"/>
                </a:lnTo>
                <a:lnTo>
                  <a:pt x="219430" y="167185"/>
                </a:lnTo>
                <a:lnTo>
                  <a:pt x="214666" y="161595"/>
                </a:lnTo>
                <a:lnTo>
                  <a:pt x="205610" y="152993"/>
                </a:lnTo>
                <a:lnTo>
                  <a:pt x="195652" y="145366"/>
                </a:lnTo>
                <a:lnTo>
                  <a:pt x="184864" y="138805"/>
                </a:lnTo>
                <a:lnTo>
                  <a:pt x="182291" y="137602"/>
                </a:lnTo>
                <a:close/>
              </a:path>
              <a:path w="247015" h="267970">
                <a:moveTo>
                  <a:pt x="115936" y="139439"/>
                </a:moveTo>
                <a:lnTo>
                  <a:pt x="81181" y="139439"/>
                </a:lnTo>
                <a:lnTo>
                  <a:pt x="108022" y="148256"/>
                </a:lnTo>
                <a:lnTo>
                  <a:pt x="118709" y="150509"/>
                </a:lnTo>
                <a:lnTo>
                  <a:pt x="132918" y="149036"/>
                </a:lnTo>
                <a:lnTo>
                  <a:pt x="144608" y="144541"/>
                </a:lnTo>
                <a:lnTo>
                  <a:pt x="149002" y="141469"/>
                </a:lnTo>
                <a:lnTo>
                  <a:pt x="130050" y="141469"/>
                </a:lnTo>
                <a:lnTo>
                  <a:pt x="116316" y="139612"/>
                </a:lnTo>
                <a:lnTo>
                  <a:pt x="115936" y="139439"/>
                </a:lnTo>
                <a:close/>
              </a:path>
              <a:path w="247015" h="267970">
                <a:moveTo>
                  <a:pt x="185602" y="51318"/>
                </a:moveTo>
                <a:lnTo>
                  <a:pt x="174316" y="51318"/>
                </a:lnTo>
                <a:lnTo>
                  <a:pt x="178721" y="54227"/>
                </a:lnTo>
                <a:lnTo>
                  <a:pt x="179508" y="59180"/>
                </a:lnTo>
                <a:lnTo>
                  <a:pt x="179508" y="64387"/>
                </a:lnTo>
                <a:lnTo>
                  <a:pt x="178232" y="77282"/>
                </a:lnTo>
                <a:lnTo>
                  <a:pt x="161185" y="117522"/>
                </a:lnTo>
                <a:lnTo>
                  <a:pt x="130050" y="141469"/>
                </a:lnTo>
                <a:lnTo>
                  <a:pt x="149002" y="141469"/>
                </a:lnTo>
                <a:lnTo>
                  <a:pt x="154532" y="137602"/>
                </a:lnTo>
                <a:lnTo>
                  <a:pt x="182291" y="137602"/>
                </a:lnTo>
                <a:lnTo>
                  <a:pt x="173316" y="133403"/>
                </a:lnTo>
                <a:lnTo>
                  <a:pt x="162528" y="129665"/>
                </a:lnTo>
                <a:lnTo>
                  <a:pt x="170488" y="118982"/>
                </a:lnTo>
                <a:lnTo>
                  <a:pt x="177148" y="107164"/>
                </a:lnTo>
                <a:lnTo>
                  <a:pt x="182367" y="94749"/>
                </a:lnTo>
                <a:lnTo>
                  <a:pt x="186001" y="82275"/>
                </a:lnTo>
                <a:lnTo>
                  <a:pt x="187908" y="70281"/>
                </a:lnTo>
                <a:lnTo>
                  <a:pt x="186525" y="54498"/>
                </a:lnTo>
                <a:lnTo>
                  <a:pt x="185602" y="51318"/>
                </a:lnTo>
                <a:close/>
              </a:path>
              <a:path w="247015" h="267970">
                <a:moveTo>
                  <a:pt x="135517" y="41916"/>
                </a:moveTo>
                <a:lnTo>
                  <a:pt x="110121" y="41916"/>
                </a:lnTo>
                <a:lnTo>
                  <a:pt x="122137" y="44731"/>
                </a:lnTo>
                <a:lnTo>
                  <a:pt x="126680" y="47408"/>
                </a:lnTo>
                <a:lnTo>
                  <a:pt x="134914" y="51550"/>
                </a:lnTo>
                <a:lnTo>
                  <a:pt x="146094" y="55014"/>
                </a:lnTo>
                <a:lnTo>
                  <a:pt x="159476" y="55651"/>
                </a:lnTo>
                <a:lnTo>
                  <a:pt x="174316" y="51318"/>
                </a:lnTo>
                <a:lnTo>
                  <a:pt x="185602" y="51318"/>
                </a:lnTo>
                <a:lnTo>
                  <a:pt x="183731" y="44871"/>
                </a:lnTo>
                <a:lnTo>
                  <a:pt x="145922" y="44871"/>
                </a:lnTo>
                <a:lnTo>
                  <a:pt x="136576" y="42492"/>
                </a:lnTo>
                <a:lnTo>
                  <a:pt x="135517" y="41916"/>
                </a:lnTo>
                <a:close/>
              </a:path>
              <a:path w="247015" h="267970">
                <a:moveTo>
                  <a:pt x="107354" y="33192"/>
                </a:moveTo>
                <a:lnTo>
                  <a:pt x="95280" y="34924"/>
                </a:lnTo>
                <a:lnTo>
                  <a:pt x="84005" y="39862"/>
                </a:lnTo>
                <a:lnTo>
                  <a:pt x="68624" y="50544"/>
                </a:lnTo>
                <a:lnTo>
                  <a:pt x="83743" y="50544"/>
                </a:lnTo>
                <a:lnTo>
                  <a:pt x="86646" y="48512"/>
                </a:lnTo>
                <a:lnTo>
                  <a:pt x="97915" y="43189"/>
                </a:lnTo>
                <a:lnTo>
                  <a:pt x="110121" y="41916"/>
                </a:lnTo>
                <a:lnTo>
                  <a:pt x="135517" y="41916"/>
                </a:lnTo>
                <a:lnTo>
                  <a:pt x="131302" y="39622"/>
                </a:lnTo>
                <a:lnTo>
                  <a:pt x="119577" y="34734"/>
                </a:lnTo>
                <a:lnTo>
                  <a:pt x="107354" y="33192"/>
                </a:lnTo>
                <a:close/>
              </a:path>
              <a:path w="247015" h="267970">
                <a:moveTo>
                  <a:pt x="155050" y="8253"/>
                </a:moveTo>
                <a:lnTo>
                  <a:pt x="123145" y="8253"/>
                </a:lnTo>
                <a:lnTo>
                  <a:pt x="136884" y="9937"/>
                </a:lnTo>
                <a:lnTo>
                  <a:pt x="149394" y="14725"/>
                </a:lnTo>
                <a:lnTo>
                  <a:pt x="160268" y="22216"/>
                </a:lnTo>
                <a:lnTo>
                  <a:pt x="169097" y="32012"/>
                </a:lnTo>
                <a:lnTo>
                  <a:pt x="157406" y="42723"/>
                </a:lnTo>
                <a:lnTo>
                  <a:pt x="145922" y="44871"/>
                </a:lnTo>
                <a:lnTo>
                  <a:pt x="183731" y="44871"/>
                </a:lnTo>
                <a:lnTo>
                  <a:pt x="182395" y="40270"/>
                </a:lnTo>
                <a:lnTo>
                  <a:pt x="175816" y="27780"/>
                </a:lnTo>
                <a:lnTo>
                  <a:pt x="167105" y="17276"/>
                </a:lnTo>
                <a:lnTo>
                  <a:pt x="156572" y="8990"/>
                </a:lnTo>
                <a:lnTo>
                  <a:pt x="155050" y="8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748" y="395325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260604" y="0"/>
                </a:moveTo>
                <a:lnTo>
                  <a:pt x="218332" y="3411"/>
                </a:lnTo>
                <a:lnTo>
                  <a:pt x="178232" y="13289"/>
                </a:lnTo>
                <a:lnTo>
                  <a:pt x="140840" y="29095"/>
                </a:lnTo>
                <a:lnTo>
                  <a:pt x="106694" y="50292"/>
                </a:lnTo>
                <a:lnTo>
                  <a:pt x="76328" y="76342"/>
                </a:lnTo>
                <a:lnTo>
                  <a:pt x="50281" y="106710"/>
                </a:lnTo>
                <a:lnTo>
                  <a:pt x="29087" y="140857"/>
                </a:lnTo>
                <a:lnTo>
                  <a:pt x="13285" y="178247"/>
                </a:lnTo>
                <a:lnTo>
                  <a:pt x="3410" y="218341"/>
                </a:lnTo>
                <a:lnTo>
                  <a:pt x="0" y="260604"/>
                </a:lnTo>
                <a:lnTo>
                  <a:pt x="863" y="281972"/>
                </a:lnTo>
                <a:lnTo>
                  <a:pt x="7573" y="323218"/>
                </a:lnTo>
                <a:lnTo>
                  <a:pt x="20479" y="362027"/>
                </a:lnTo>
                <a:lnTo>
                  <a:pt x="39044" y="397862"/>
                </a:lnTo>
                <a:lnTo>
                  <a:pt x="62731" y="430187"/>
                </a:lnTo>
                <a:lnTo>
                  <a:pt x="91005" y="458463"/>
                </a:lnTo>
                <a:lnTo>
                  <a:pt x="123328" y="482154"/>
                </a:lnTo>
                <a:lnTo>
                  <a:pt x="159164" y="500723"/>
                </a:lnTo>
                <a:lnTo>
                  <a:pt x="197977" y="513632"/>
                </a:lnTo>
                <a:lnTo>
                  <a:pt x="239230" y="520343"/>
                </a:lnTo>
                <a:lnTo>
                  <a:pt x="260604" y="521208"/>
                </a:lnTo>
                <a:lnTo>
                  <a:pt x="281977" y="520343"/>
                </a:lnTo>
                <a:lnTo>
                  <a:pt x="323230" y="513632"/>
                </a:lnTo>
                <a:lnTo>
                  <a:pt x="362043" y="500723"/>
                </a:lnTo>
                <a:lnTo>
                  <a:pt x="397879" y="482154"/>
                </a:lnTo>
                <a:lnTo>
                  <a:pt x="430202" y="458463"/>
                </a:lnTo>
                <a:lnTo>
                  <a:pt x="458476" y="430187"/>
                </a:lnTo>
                <a:lnTo>
                  <a:pt x="482163" y="397862"/>
                </a:lnTo>
                <a:lnTo>
                  <a:pt x="500728" y="362027"/>
                </a:lnTo>
                <a:lnTo>
                  <a:pt x="513634" y="323218"/>
                </a:lnTo>
                <a:lnTo>
                  <a:pt x="520344" y="281972"/>
                </a:lnTo>
                <a:lnTo>
                  <a:pt x="521208" y="260604"/>
                </a:lnTo>
                <a:lnTo>
                  <a:pt x="520344" y="239235"/>
                </a:lnTo>
                <a:lnTo>
                  <a:pt x="513634" y="197989"/>
                </a:lnTo>
                <a:lnTo>
                  <a:pt x="500728" y="159180"/>
                </a:lnTo>
                <a:lnTo>
                  <a:pt x="482163" y="123345"/>
                </a:lnTo>
                <a:lnTo>
                  <a:pt x="458476" y="91020"/>
                </a:lnTo>
                <a:lnTo>
                  <a:pt x="430202" y="62744"/>
                </a:lnTo>
                <a:lnTo>
                  <a:pt x="397879" y="39053"/>
                </a:lnTo>
                <a:lnTo>
                  <a:pt x="362043" y="20484"/>
                </a:lnTo>
                <a:lnTo>
                  <a:pt x="323230" y="7575"/>
                </a:lnTo>
                <a:lnTo>
                  <a:pt x="281977" y="864"/>
                </a:lnTo>
                <a:lnTo>
                  <a:pt x="260604" y="0"/>
                </a:lnTo>
                <a:close/>
              </a:path>
            </a:pathLst>
          </a:custGeom>
          <a:solidFill>
            <a:srgbClr val="FFD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33627" y="1912459"/>
            <a:ext cx="5775960" cy="309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280">
              <a:lnSpc>
                <a:spcPct val="72500"/>
              </a:lnSpc>
            </a:pPr>
            <a:r>
              <a:rPr sz="1600" b="1" spc="-10" dirty="0">
                <a:latin typeface="Arial"/>
                <a:cs typeface="Arial"/>
              </a:rPr>
              <a:t>Заб</a:t>
            </a:r>
            <a:r>
              <a:rPr sz="1600" b="1" spc="-50" dirty="0">
                <a:latin typeface="Arial"/>
                <a:cs typeface="Arial"/>
              </a:rPr>
              <a:t>о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ание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опасное,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ак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к</a:t>
            </a:r>
            <a:r>
              <a:rPr sz="1600" b="1" spc="-10" dirty="0">
                <a:latin typeface="Arial"/>
                <a:cs typeface="Arial"/>
              </a:rPr>
              <a:t>ак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при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негра</a:t>
            </a:r>
            <a:r>
              <a:rPr sz="1600" b="1" spc="-45" dirty="0">
                <a:latin typeface="Arial"/>
                <a:cs typeface="Arial"/>
              </a:rPr>
              <a:t>м</a:t>
            </a:r>
            <a:r>
              <a:rPr sz="1600" b="1" spc="-50" dirty="0">
                <a:latin typeface="Arial"/>
                <a:cs typeface="Arial"/>
              </a:rPr>
              <a:t>о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ной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ерапии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50" dirty="0">
                <a:latin typeface="Arial"/>
                <a:cs typeface="Arial"/>
              </a:rPr>
              <a:t>з</a:t>
            </a:r>
            <a:r>
              <a:rPr sz="1600" b="1" spc="-45" dirty="0">
                <a:latin typeface="Arial"/>
                <a:cs typeface="Arial"/>
              </a:rPr>
              <a:t>мож</a:t>
            </a:r>
            <a:r>
              <a:rPr sz="1600" b="1" spc="-10" dirty="0">
                <a:latin typeface="Arial"/>
                <a:cs typeface="Arial"/>
              </a:rPr>
              <a:t>ен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ьный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1750" marR="281940">
              <a:lnSpc>
                <a:spcPct val="72900"/>
              </a:lnSpc>
              <a:spcBef>
                <a:spcPts val="1310"/>
              </a:spcBef>
            </a:pPr>
            <a:r>
              <a:rPr sz="1600" b="1" spc="-15" dirty="0">
                <a:latin typeface="Arial"/>
                <a:cs typeface="Arial"/>
              </a:rPr>
              <a:t>Ви</a:t>
            </a:r>
            <a:r>
              <a:rPr sz="1600" b="1" spc="-40" dirty="0">
                <a:latin typeface="Arial"/>
                <a:cs typeface="Arial"/>
              </a:rPr>
              <a:t>р</a:t>
            </a:r>
            <a:r>
              <a:rPr sz="1600" b="1" spc="-85" dirty="0">
                <a:latin typeface="Arial"/>
                <a:cs typeface="Arial"/>
              </a:rPr>
              <a:t>у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10" dirty="0">
                <a:latin typeface="Arial"/>
                <a:cs typeface="Arial"/>
              </a:rPr>
              <a:t>рип</a:t>
            </a:r>
            <a:r>
              <a:rPr sz="1600" b="1" spc="-20" dirty="0">
                <a:latin typeface="Arial"/>
                <a:cs typeface="Arial"/>
              </a:rPr>
              <a:t>п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о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си</a:t>
            </a:r>
            <a:r>
              <a:rPr sz="1600" b="1" spc="-5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ся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40" dirty="0">
                <a:latin typeface="Arial"/>
                <a:cs typeface="Arial"/>
              </a:rPr>
              <a:t>р</a:t>
            </a:r>
            <a:r>
              <a:rPr sz="1600" b="1" spc="-50" dirty="0">
                <a:latin typeface="Arial"/>
                <a:cs typeface="Arial"/>
              </a:rPr>
              <a:t>у</a:t>
            </a:r>
            <a:r>
              <a:rPr sz="1600" b="1" spc="-10" dirty="0">
                <a:latin typeface="Arial"/>
                <a:cs typeface="Arial"/>
              </a:rPr>
              <a:t>п</a:t>
            </a:r>
            <a:r>
              <a:rPr sz="1600" b="1" spc="-20" dirty="0">
                <a:latin typeface="Arial"/>
                <a:cs typeface="Arial"/>
              </a:rPr>
              <a:t>п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О</a:t>
            </a:r>
            <a:r>
              <a:rPr sz="1600" b="1" spc="-15" dirty="0">
                <a:latin typeface="Arial"/>
                <a:cs typeface="Arial"/>
              </a:rPr>
              <a:t>РВ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име</a:t>
            </a:r>
            <a:r>
              <a:rPr sz="1600" b="1" spc="-4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т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с</a:t>
            </a:r>
            <a:r>
              <a:rPr sz="1600" b="1" spc="-50" dirty="0">
                <a:latin typeface="Arial"/>
                <a:cs typeface="Arial"/>
              </a:rPr>
              <a:t>х</a:t>
            </a:r>
            <a:r>
              <a:rPr sz="1600" b="1" spc="-45" dirty="0">
                <a:latin typeface="Arial"/>
                <a:cs typeface="Arial"/>
              </a:rPr>
              <a:t>ож</a:t>
            </a:r>
            <a:r>
              <a:rPr sz="1600" b="1" spc="-10" dirty="0">
                <a:latin typeface="Arial"/>
                <a:cs typeface="Arial"/>
              </a:rPr>
              <a:t>ее с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ни</a:t>
            </a:r>
            <a:r>
              <a:rPr sz="1600" b="1" spc="-25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рас</a:t>
            </a:r>
            <a:r>
              <a:rPr sz="1600" b="1" spc="-20" dirty="0">
                <a:latin typeface="Arial"/>
                <a:cs typeface="Arial"/>
              </a:rPr>
              <a:t>п</a:t>
            </a:r>
            <a:r>
              <a:rPr sz="1600" b="1" spc="-10" dirty="0">
                <a:latin typeface="Arial"/>
                <a:cs typeface="Arial"/>
              </a:rPr>
              <a:t>р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ра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ение,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се</a:t>
            </a:r>
            <a:r>
              <a:rPr sz="1600" b="1" spc="-50" dirty="0">
                <a:latin typeface="Arial"/>
                <a:cs typeface="Arial"/>
              </a:rPr>
              <a:t>з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ь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5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че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ие,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но о</a:t>
            </a:r>
            <a:r>
              <a:rPr sz="1600" b="1" spc="-55" dirty="0">
                <a:latin typeface="Arial"/>
                <a:cs typeface="Arial"/>
              </a:rPr>
              <a:t>б</a:t>
            </a:r>
            <a:r>
              <a:rPr sz="1600" b="1" spc="-20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т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</a:t>
            </a:r>
            <a:r>
              <a:rPr sz="1600" b="1" spc="-55" dirty="0">
                <a:latin typeface="Arial"/>
                <a:cs typeface="Arial"/>
              </a:rPr>
              <a:t>о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ее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выра</a:t>
            </a:r>
            <a:r>
              <a:rPr sz="1600" b="1" spc="-50" dirty="0">
                <a:latin typeface="Arial"/>
                <a:cs typeface="Arial"/>
              </a:rPr>
              <a:t>ж</a:t>
            </a:r>
            <a:r>
              <a:rPr sz="1600" b="1" spc="-10" dirty="0">
                <a:latin typeface="Arial"/>
                <a:cs typeface="Arial"/>
              </a:rPr>
              <a:t>ен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5" dirty="0">
                <a:latin typeface="Arial"/>
                <a:cs typeface="Arial"/>
              </a:rPr>
              <a:t>ы</a:t>
            </a:r>
            <a:r>
              <a:rPr sz="1600" b="1" spc="-20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к</a:t>
            </a:r>
            <a:r>
              <a:rPr sz="1600" b="1" spc="-20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инич</a:t>
            </a:r>
            <a:r>
              <a:rPr sz="1600" b="1" spc="-4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скими п</a:t>
            </a:r>
            <a:r>
              <a:rPr sz="1600" b="1" spc="-20" dirty="0">
                <a:latin typeface="Arial"/>
                <a:cs typeface="Arial"/>
              </a:rPr>
              <a:t>р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я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ениями,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5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че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м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spc="-35" dirty="0">
                <a:latin typeface="Arial"/>
                <a:cs typeface="Arial"/>
              </a:rPr>
              <a:t>с</a:t>
            </a:r>
            <a:r>
              <a:rPr sz="1600" b="1" spc="-50" dirty="0">
                <a:latin typeface="Arial"/>
                <a:cs typeface="Arial"/>
              </a:rPr>
              <a:t>х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д</a:t>
            </a:r>
            <a:r>
              <a:rPr sz="1600" b="1" spc="-10" dirty="0">
                <a:latin typeface="Arial"/>
                <a:cs typeface="Arial"/>
              </a:rPr>
              <a:t>ами.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31750" marR="5080">
              <a:lnSpc>
                <a:spcPct val="72500"/>
              </a:lnSpc>
            </a:pPr>
            <a:r>
              <a:rPr sz="1600" b="1" spc="-10" dirty="0">
                <a:latin typeface="Arial"/>
                <a:cs typeface="Arial"/>
              </a:rPr>
              <a:t>Пере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5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ся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600" b="1" spc="-35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ш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о-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кап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ьн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ак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но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вы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сп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со</a:t>
            </a:r>
            <a:r>
              <a:rPr sz="1600" b="1" spc="-15" dirty="0">
                <a:latin typeface="Arial"/>
                <a:cs typeface="Arial"/>
              </a:rPr>
              <a:t>б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м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845" marR="450215">
              <a:lnSpc>
                <a:spcPct val="72900"/>
              </a:lnSpc>
              <a:spcBef>
                <a:spcPts val="1370"/>
              </a:spcBef>
            </a:pPr>
            <a:r>
              <a:rPr sz="1600" b="1" spc="-15" dirty="0">
                <a:latin typeface="Arial"/>
                <a:cs typeface="Arial"/>
              </a:rPr>
              <a:t>М</a:t>
            </a:r>
            <a:r>
              <a:rPr sz="1600" b="1" spc="-70" dirty="0">
                <a:latin typeface="Arial"/>
                <a:cs typeface="Arial"/>
              </a:rPr>
              <a:t>у</a:t>
            </a:r>
            <a:r>
              <a:rPr sz="1600" b="1" spc="-20" dirty="0">
                <a:latin typeface="Arial"/>
                <a:cs typeface="Arial"/>
              </a:rPr>
              <a:t>л</a:t>
            </a:r>
            <a:r>
              <a:rPr sz="1600" b="1" spc="-140" dirty="0">
                <a:latin typeface="Arial"/>
                <a:cs typeface="Arial"/>
              </a:rPr>
              <a:t>ь</a:t>
            </a:r>
            <a:r>
              <a:rPr sz="1600" b="1" spc="-10" dirty="0">
                <a:latin typeface="Arial"/>
                <a:cs typeface="Arial"/>
              </a:rPr>
              <a:t>тиа</a:t>
            </a:r>
            <a:r>
              <a:rPr sz="1600" b="1" spc="-5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ти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10" dirty="0">
                <a:latin typeface="Arial"/>
                <a:cs typeface="Arial"/>
              </a:rPr>
              <a:t>ен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10" dirty="0">
                <a:latin typeface="Arial"/>
                <a:cs typeface="Arial"/>
              </a:rPr>
              <a:t>ая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40" dirty="0">
                <a:latin typeface="Arial"/>
                <a:cs typeface="Arial"/>
              </a:rPr>
              <a:t>р</a:t>
            </a:r>
            <a:r>
              <a:rPr sz="1600" b="1" spc="-50" dirty="0">
                <a:latin typeface="Arial"/>
                <a:cs typeface="Arial"/>
              </a:rPr>
              <a:t>у</a:t>
            </a:r>
            <a:r>
              <a:rPr sz="1600" b="1" spc="0" dirty="0">
                <a:latin typeface="Arial"/>
                <a:cs typeface="Arial"/>
              </a:rPr>
              <a:t>к</a:t>
            </a:r>
            <a:r>
              <a:rPr sz="1600" b="1" spc="20" dirty="0">
                <a:latin typeface="Arial"/>
                <a:cs typeface="Arial"/>
              </a:rPr>
              <a:t>т</a:t>
            </a:r>
            <a:r>
              <a:rPr sz="1600" b="1" spc="-35" dirty="0">
                <a:latin typeface="Arial"/>
                <a:cs typeface="Arial"/>
              </a:rPr>
              <a:t>у</a:t>
            </a:r>
            <a:r>
              <a:rPr sz="1600" b="1" spc="-10" dirty="0">
                <a:latin typeface="Arial"/>
                <a:cs typeface="Arial"/>
              </a:rPr>
              <a:t>ра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э</a:t>
            </a:r>
            <a:r>
              <a:rPr sz="1600" b="1" spc="-10" dirty="0">
                <a:latin typeface="Arial"/>
                <a:cs typeface="Arial"/>
              </a:rPr>
              <a:t>пи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м</a:t>
            </a:r>
            <a:r>
              <a:rPr sz="1600" b="1" spc="-10" dirty="0">
                <a:latin typeface="Arial"/>
                <a:cs typeface="Arial"/>
              </a:rPr>
              <a:t>ий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10" dirty="0">
                <a:latin typeface="Arial"/>
                <a:cs typeface="Arial"/>
              </a:rPr>
              <a:t>рип</a:t>
            </a:r>
            <a:r>
              <a:rPr sz="1600" b="1" spc="-20" dirty="0">
                <a:latin typeface="Arial"/>
                <a:cs typeface="Arial"/>
              </a:rPr>
              <a:t>п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 п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з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50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я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т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</a:t>
            </a:r>
            <a:r>
              <a:rPr sz="1600" b="1" spc="-45" dirty="0">
                <a:latin typeface="Arial"/>
                <a:cs typeface="Arial"/>
              </a:rPr>
              <a:t>ом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55" dirty="0">
                <a:latin typeface="Arial"/>
                <a:cs typeface="Arial"/>
              </a:rPr>
              <a:t>щ</a:t>
            </a:r>
            <a:r>
              <a:rPr sz="1600" b="1" spc="-15" dirty="0">
                <a:latin typeface="Arial"/>
                <a:cs typeface="Arial"/>
              </a:rPr>
              <a:t>ью</a:t>
            </a:r>
            <a:r>
              <a:rPr sz="1600" b="1" spc="6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акцинир</a:t>
            </a:r>
            <a:r>
              <a:rPr sz="1600" b="1" spc="-2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ания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</a:t>
            </a:r>
            <a:r>
              <a:rPr sz="1600" b="1" spc="-55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с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5" dirty="0">
                <a:latin typeface="Arial"/>
                <a:cs typeface="Arial"/>
              </a:rPr>
              <a:t>ью</a:t>
            </a:r>
            <a:r>
              <a:rPr sz="1600" b="1" spc="-10" dirty="0">
                <a:latin typeface="Arial"/>
                <a:cs typeface="Arial"/>
              </a:rPr>
              <a:t> ис</a:t>
            </a:r>
            <a:r>
              <a:rPr sz="1600" b="1" spc="20" dirty="0">
                <a:latin typeface="Arial"/>
                <a:cs typeface="Arial"/>
              </a:rPr>
              <a:t>к</a:t>
            </a:r>
            <a:r>
              <a:rPr sz="1600" b="1" spc="-20" dirty="0">
                <a:latin typeface="Arial"/>
                <a:cs typeface="Arial"/>
              </a:rPr>
              <a:t>л</a:t>
            </a:r>
            <a:r>
              <a:rPr sz="1600" b="1" spc="-70" dirty="0">
                <a:latin typeface="Arial"/>
                <a:cs typeface="Arial"/>
              </a:rPr>
              <a:t>ю</a:t>
            </a:r>
            <a:r>
              <a:rPr sz="1600" b="1" spc="-10" dirty="0">
                <a:latin typeface="Arial"/>
                <a:cs typeface="Arial"/>
              </a:rPr>
              <a:t>чи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ь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50" dirty="0">
                <a:latin typeface="Arial"/>
                <a:cs typeface="Arial"/>
              </a:rPr>
              <a:t>з</a:t>
            </a:r>
            <a:r>
              <a:rPr sz="1600" b="1" spc="-45" dirty="0">
                <a:latin typeface="Arial"/>
                <a:cs typeface="Arial"/>
              </a:rPr>
              <a:t>мо</a:t>
            </a:r>
            <a:r>
              <a:rPr sz="1600" b="1" spc="-15" dirty="0">
                <a:latin typeface="Arial"/>
                <a:cs typeface="Arial"/>
              </a:rPr>
              <a:t>ж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dirty="0">
                <a:latin typeface="Arial"/>
                <a:cs typeface="Arial"/>
              </a:rPr>
              <a:t>с</a:t>
            </a:r>
            <a:r>
              <a:rPr sz="1600" b="1" spc="-10" dirty="0">
                <a:latin typeface="Arial"/>
                <a:cs typeface="Arial"/>
              </a:rPr>
              <a:t>ть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з</a:t>
            </a:r>
            <a:r>
              <a:rPr sz="1600" b="1" spc="-10" dirty="0">
                <a:latin typeface="Arial"/>
                <a:cs typeface="Arial"/>
              </a:rPr>
              <a:t>аб</a:t>
            </a:r>
            <a:r>
              <a:rPr sz="1600" b="1" spc="-55" dirty="0">
                <a:latin typeface="Arial"/>
                <a:cs typeface="Arial"/>
              </a:rPr>
              <a:t>о</a:t>
            </a:r>
            <a:r>
              <a:rPr sz="1600" b="1" spc="-45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ания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10" dirty="0">
                <a:latin typeface="Arial"/>
                <a:cs typeface="Arial"/>
              </a:rPr>
              <a:t>рип</a:t>
            </a:r>
            <a:r>
              <a:rPr sz="1600" b="1" spc="-20" dirty="0">
                <a:latin typeface="Arial"/>
                <a:cs typeface="Arial"/>
              </a:rPr>
              <a:t>п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м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но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 п</a:t>
            </a:r>
            <a:r>
              <a:rPr sz="1600" b="1" spc="-20" dirty="0">
                <a:latin typeface="Arial"/>
                <a:cs typeface="Arial"/>
              </a:rPr>
              <a:t>р</a:t>
            </a:r>
            <a:r>
              <a:rPr sz="1600" b="1" spc="-10" dirty="0">
                <a:latin typeface="Arial"/>
                <a:cs typeface="Arial"/>
              </a:rPr>
              <a:t>ивив</a:t>
            </a:r>
            <a:r>
              <a:rPr sz="1600" b="1" spc="-30" dirty="0">
                <a:latin typeface="Arial"/>
                <a:cs typeface="Arial"/>
              </a:rPr>
              <a:t>к</a:t>
            </a:r>
            <a:r>
              <a:rPr sz="1600" b="1" spc="-10" dirty="0">
                <a:latin typeface="Arial"/>
                <a:cs typeface="Arial"/>
              </a:rPr>
              <a:t>ой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р</a:t>
            </a:r>
            <a:r>
              <a:rPr sz="1600" b="1" spc="-15" dirty="0">
                <a:latin typeface="Arial"/>
                <a:cs typeface="Arial"/>
              </a:rPr>
              <a:t>г</a:t>
            </a:r>
            <a:r>
              <a:rPr sz="1600" b="1" spc="-10" dirty="0">
                <a:latin typeface="Arial"/>
                <a:cs typeface="Arial"/>
              </a:rPr>
              <a:t>ани</a:t>
            </a:r>
            <a:r>
              <a:rPr sz="1600" b="1" spc="-50" dirty="0">
                <a:latin typeface="Arial"/>
                <a:cs typeface="Arial"/>
              </a:rPr>
              <a:t>з</a:t>
            </a:r>
            <a:r>
              <a:rPr sz="1600" b="1" spc="-15" dirty="0">
                <a:latin typeface="Arial"/>
                <a:cs typeface="Arial"/>
              </a:rPr>
              <a:t>м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з</a:t>
            </a:r>
            <a:r>
              <a:rPr sz="1600" b="1" spc="-15" dirty="0">
                <a:latin typeface="Arial"/>
                <a:cs typeface="Arial"/>
              </a:rPr>
              <a:t>ам</a:t>
            </a:r>
            <a:r>
              <a:rPr sz="1600" b="1" spc="-40" dirty="0">
                <a:latin typeface="Arial"/>
                <a:cs typeface="Arial"/>
              </a:rPr>
              <a:t>е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но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че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пе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ен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сит ин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екцию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и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риск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</a:t>
            </a:r>
            <a:r>
              <a:rPr sz="1600" b="1" spc="5" dirty="0">
                <a:latin typeface="Arial"/>
                <a:cs typeface="Arial"/>
              </a:rPr>
              <a:t>а</a:t>
            </a:r>
            <a:r>
              <a:rPr sz="1600" b="1" spc="-10" dirty="0">
                <a:latin typeface="Arial"/>
                <a:cs typeface="Arial"/>
              </a:rPr>
              <a:t>зви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ия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я</a:t>
            </a:r>
            <a:r>
              <a:rPr sz="1600" b="1" spc="-45" dirty="0">
                <a:latin typeface="Arial"/>
                <a:cs typeface="Arial"/>
              </a:rPr>
              <a:t>ж</a:t>
            </a:r>
            <a:r>
              <a:rPr sz="1600" b="1" spc="-10" dirty="0">
                <a:latin typeface="Arial"/>
                <a:cs typeface="Arial"/>
              </a:rPr>
              <a:t>елых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ло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ж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ений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у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е</a:t>
            </a:r>
            <a:r>
              <a:rPr sz="1600" b="1" spc="-3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ей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</a:t>
            </a:r>
            <a:r>
              <a:rPr sz="1600" b="1" spc="-20" dirty="0">
                <a:latin typeface="Arial"/>
                <a:cs typeface="Arial"/>
              </a:rPr>
              <a:t>н</a:t>
            </a:r>
            <a:r>
              <a:rPr sz="1600" b="1" spc="-50" dirty="0">
                <a:latin typeface="Arial"/>
                <a:cs typeface="Arial"/>
              </a:rPr>
              <a:t>а</a:t>
            </a:r>
            <a:r>
              <a:rPr sz="1600" b="1" spc="-10" dirty="0">
                <a:latin typeface="Arial"/>
                <a:cs typeface="Arial"/>
              </a:rPr>
              <a:t>чи</a:t>
            </a:r>
            <a:r>
              <a:rPr sz="1600" b="1" spc="-3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25" dirty="0">
                <a:latin typeface="Arial"/>
                <a:cs typeface="Arial"/>
              </a:rPr>
              <a:t>л</a:t>
            </a:r>
            <a:r>
              <a:rPr sz="1600" b="1" spc="-10" dirty="0">
                <a:latin typeface="Arial"/>
                <a:cs typeface="Arial"/>
              </a:rPr>
              <a:t>ьно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ж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3540" y="2652269"/>
            <a:ext cx="247015" cy="267970"/>
          </a:xfrm>
          <a:custGeom>
            <a:avLst/>
            <a:gdLst/>
            <a:ahLst/>
            <a:cxnLst/>
            <a:rect l="l" t="t" r="r" b="b"/>
            <a:pathLst>
              <a:path w="247015" h="267969">
                <a:moveTo>
                  <a:pt x="131289" y="0"/>
                </a:moveTo>
                <a:lnTo>
                  <a:pt x="87574" y="11483"/>
                </a:lnTo>
                <a:lnTo>
                  <a:pt x="62331" y="41683"/>
                </a:lnTo>
                <a:lnTo>
                  <a:pt x="58900" y="55014"/>
                </a:lnTo>
                <a:lnTo>
                  <a:pt x="59306" y="68612"/>
                </a:lnTo>
                <a:lnTo>
                  <a:pt x="69133" y="106681"/>
                </a:lnTo>
                <a:lnTo>
                  <a:pt x="81727" y="127228"/>
                </a:lnTo>
                <a:lnTo>
                  <a:pt x="63165" y="135424"/>
                </a:lnTo>
                <a:lnTo>
                  <a:pt x="24234" y="167206"/>
                </a:lnTo>
                <a:lnTo>
                  <a:pt x="5348" y="204022"/>
                </a:lnTo>
                <a:lnTo>
                  <a:pt x="0" y="237996"/>
                </a:lnTo>
                <a:lnTo>
                  <a:pt x="46" y="248160"/>
                </a:lnTo>
                <a:lnTo>
                  <a:pt x="656" y="256484"/>
                </a:lnTo>
                <a:lnTo>
                  <a:pt x="1556" y="263175"/>
                </a:lnTo>
                <a:lnTo>
                  <a:pt x="243802" y="267713"/>
                </a:lnTo>
                <a:lnTo>
                  <a:pt x="245286" y="259078"/>
                </a:lnTo>
                <a:lnTo>
                  <a:pt x="9735" y="259078"/>
                </a:lnTo>
                <a:lnTo>
                  <a:pt x="8426" y="246124"/>
                </a:lnTo>
                <a:lnTo>
                  <a:pt x="13626" y="207951"/>
                </a:lnTo>
                <a:lnTo>
                  <a:pt x="39502" y="165622"/>
                </a:lnTo>
                <a:lnTo>
                  <a:pt x="48874" y="157223"/>
                </a:lnTo>
                <a:lnTo>
                  <a:pt x="59713" y="157223"/>
                </a:lnTo>
                <a:lnTo>
                  <a:pt x="58519" y="150735"/>
                </a:lnTo>
                <a:lnTo>
                  <a:pt x="69416" y="144343"/>
                </a:lnTo>
                <a:lnTo>
                  <a:pt x="81181" y="139439"/>
                </a:lnTo>
                <a:lnTo>
                  <a:pt x="115936" y="139439"/>
                </a:lnTo>
                <a:lnTo>
                  <a:pt x="103952" y="133973"/>
                </a:lnTo>
                <a:lnTo>
                  <a:pt x="76549" y="102052"/>
                </a:lnTo>
                <a:lnTo>
                  <a:pt x="66783" y="64387"/>
                </a:lnTo>
                <a:lnTo>
                  <a:pt x="66872" y="62355"/>
                </a:lnTo>
                <a:lnTo>
                  <a:pt x="83743" y="50544"/>
                </a:lnTo>
                <a:lnTo>
                  <a:pt x="68624" y="50544"/>
                </a:lnTo>
                <a:lnTo>
                  <a:pt x="91380" y="18042"/>
                </a:lnTo>
                <a:lnTo>
                  <a:pt x="123145" y="8253"/>
                </a:lnTo>
                <a:lnTo>
                  <a:pt x="155050" y="8253"/>
                </a:lnTo>
                <a:lnTo>
                  <a:pt x="144529" y="3154"/>
                </a:lnTo>
                <a:lnTo>
                  <a:pt x="131289" y="0"/>
                </a:lnTo>
                <a:close/>
              </a:path>
              <a:path w="247015" h="267969">
                <a:moveTo>
                  <a:pt x="219430" y="167185"/>
                </a:moveTo>
                <a:lnTo>
                  <a:pt x="197667" y="167185"/>
                </a:lnTo>
                <a:lnTo>
                  <a:pt x="207933" y="173892"/>
                </a:lnTo>
                <a:lnTo>
                  <a:pt x="216796" y="182237"/>
                </a:lnTo>
                <a:lnTo>
                  <a:pt x="236997" y="227712"/>
                </a:lnTo>
                <a:lnTo>
                  <a:pt x="237962" y="241384"/>
                </a:lnTo>
                <a:lnTo>
                  <a:pt x="237153" y="255057"/>
                </a:lnTo>
                <a:lnTo>
                  <a:pt x="236582" y="259078"/>
                </a:lnTo>
                <a:lnTo>
                  <a:pt x="245286" y="259078"/>
                </a:lnTo>
                <a:lnTo>
                  <a:pt x="246078" y="254475"/>
                </a:lnTo>
                <a:lnTo>
                  <a:pt x="246808" y="241384"/>
                </a:lnTo>
                <a:lnTo>
                  <a:pt x="246091" y="228979"/>
                </a:lnTo>
                <a:lnTo>
                  <a:pt x="229788" y="181357"/>
                </a:lnTo>
                <a:lnTo>
                  <a:pt x="222750" y="171081"/>
                </a:lnTo>
                <a:lnTo>
                  <a:pt x="219430" y="167185"/>
                </a:lnTo>
                <a:close/>
              </a:path>
              <a:path w="247015" h="267969">
                <a:moveTo>
                  <a:pt x="59713" y="157223"/>
                </a:moveTo>
                <a:lnTo>
                  <a:pt x="48874" y="157223"/>
                </a:lnTo>
                <a:lnTo>
                  <a:pt x="52675" y="169040"/>
                </a:lnTo>
                <a:lnTo>
                  <a:pt x="57024" y="181058"/>
                </a:lnTo>
                <a:lnTo>
                  <a:pt x="51259" y="193550"/>
                </a:lnTo>
                <a:lnTo>
                  <a:pt x="47069" y="205600"/>
                </a:lnTo>
                <a:lnTo>
                  <a:pt x="45132" y="217192"/>
                </a:lnTo>
                <a:lnTo>
                  <a:pt x="46125" y="228309"/>
                </a:lnTo>
                <a:lnTo>
                  <a:pt x="54261" y="251966"/>
                </a:lnTo>
                <a:lnTo>
                  <a:pt x="70631" y="246124"/>
                </a:lnTo>
                <a:lnTo>
                  <a:pt x="68789" y="240790"/>
                </a:lnTo>
                <a:lnTo>
                  <a:pt x="59607" y="240790"/>
                </a:lnTo>
                <a:lnTo>
                  <a:pt x="55226" y="228598"/>
                </a:lnTo>
                <a:lnTo>
                  <a:pt x="54139" y="217192"/>
                </a:lnTo>
                <a:lnTo>
                  <a:pt x="54114" y="216012"/>
                </a:lnTo>
                <a:lnTo>
                  <a:pt x="58519" y="205012"/>
                </a:lnTo>
                <a:lnTo>
                  <a:pt x="67751" y="196934"/>
                </a:lnTo>
                <a:lnTo>
                  <a:pt x="81292" y="194718"/>
                </a:lnTo>
                <a:lnTo>
                  <a:pt x="102790" y="194718"/>
                </a:lnTo>
                <a:lnTo>
                  <a:pt x="96701" y="189745"/>
                </a:lnTo>
                <a:lnTo>
                  <a:pt x="86135" y="186095"/>
                </a:lnTo>
                <a:lnTo>
                  <a:pt x="72753" y="186095"/>
                </a:lnTo>
                <a:lnTo>
                  <a:pt x="65288" y="175001"/>
                </a:lnTo>
                <a:lnTo>
                  <a:pt x="60808" y="163175"/>
                </a:lnTo>
                <a:lnTo>
                  <a:pt x="59713" y="157223"/>
                </a:lnTo>
                <a:close/>
              </a:path>
              <a:path w="247015" h="267969">
                <a:moveTo>
                  <a:pt x="67824" y="237996"/>
                </a:moveTo>
                <a:lnTo>
                  <a:pt x="59607" y="240790"/>
                </a:lnTo>
                <a:lnTo>
                  <a:pt x="68789" y="240790"/>
                </a:lnTo>
                <a:lnTo>
                  <a:pt x="67824" y="237996"/>
                </a:lnTo>
                <a:close/>
              </a:path>
              <a:path w="247015" h="267969">
                <a:moveTo>
                  <a:pt x="102790" y="194718"/>
                </a:moveTo>
                <a:lnTo>
                  <a:pt x="81292" y="194718"/>
                </a:lnTo>
                <a:lnTo>
                  <a:pt x="92835" y="197850"/>
                </a:lnTo>
                <a:lnTo>
                  <a:pt x="101290" y="205434"/>
                </a:lnTo>
                <a:lnTo>
                  <a:pt x="108617" y="223645"/>
                </a:lnTo>
                <a:lnTo>
                  <a:pt x="100387" y="226439"/>
                </a:lnTo>
                <a:lnTo>
                  <a:pt x="103283" y="234694"/>
                </a:lnTo>
                <a:lnTo>
                  <a:pt x="119640" y="228979"/>
                </a:lnTo>
                <a:lnTo>
                  <a:pt x="112465" y="208405"/>
                </a:lnTo>
                <a:lnTo>
                  <a:pt x="106165" y="197474"/>
                </a:lnTo>
                <a:lnTo>
                  <a:pt x="102790" y="194718"/>
                </a:lnTo>
                <a:close/>
              </a:path>
              <a:path w="247015" h="267969">
                <a:moveTo>
                  <a:pt x="176714" y="185291"/>
                </a:moveTo>
                <a:lnTo>
                  <a:pt x="165513" y="185291"/>
                </a:lnTo>
                <a:lnTo>
                  <a:pt x="157715" y="193038"/>
                </a:lnTo>
                <a:lnTo>
                  <a:pt x="157715" y="212215"/>
                </a:lnTo>
                <a:lnTo>
                  <a:pt x="165513" y="219962"/>
                </a:lnTo>
                <a:lnTo>
                  <a:pt x="184677" y="219962"/>
                </a:lnTo>
                <a:lnTo>
                  <a:pt x="192462" y="212215"/>
                </a:lnTo>
                <a:lnTo>
                  <a:pt x="192462" y="211453"/>
                </a:lnTo>
                <a:lnTo>
                  <a:pt x="170326" y="211453"/>
                </a:lnTo>
                <a:lnTo>
                  <a:pt x="166465" y="207643"/>
                </a:lnTo>
                <a:lnTo>
                  <a:pt x="166465" y="197991"/>
                </a:lnTo>
                <a:lnTo>
                  <a:pt x="170326" y="194181"/>
                </a:lnTo>
                <a:lnTo>
                  <a:pt x="190759" y="194181"/>
                </a:lnTo>
                <a:lnTo>
                  <a:pt x="190455" y="193546"/>
                </a:lnTo>
                <a:lnTo>
                  <a:pt x="187217" y="190371"/>
                </a:lnTo>
                <a:lnTo>
                  <a:pt x="189636" y="185672"/>
                </a:lnTo>
                <a:lnTo>
                  <a:pt x="178289" y="185672"/>
                </a:lnTo>
                <a:lnTo>
                  <a:pt x="176714" y="185291"/>
                </a:lnTo>
                <a:close/>
              </a:path>
              <a:path w="247015" h="267969">
                <a:moveTo>
                  <a:pt x="190759" y="194181"/>
                </a:moveTo>
                <a:lnTo>
                  <a:pt x="179952" y="194181"/>
                </a:lnTo>
                <a:lnTo>
                  <a:pt x="183658" y="197850"/>
                </a:lnTo>
                <a:lnTo>
                  <a:pt x="183676" y="207643"/>
                </a:lnTo>
                <a:lnTo>
                  <a:pt x="179952" y="211453"/>
                </a:lnTo>
                <a:lnTo>
                  <a:pt x="192462" y="211453"/>
                </a:lnTo>
                <a:lnTo>
                  <a:pt x="192336" y="197474"/>
                </a:lnTo>
                <a:lnTo>
                  <a:pt x="190759" y="194181"/>
                </a:lnTo>
                <a:close/>
              </a:path>
              <a:path w="247015" h="267969">
                <a:moveTo>
                  <a:pt x="85191" y="185769"/>
                </a:moveTo>
                <a:lnTo>
                  <a:pt x="72753" y="186095"/>
                </a:lnTo>
                <a:lnTo>
                  <a:pt x="86135" y="186095"/>
                </a:lnTo>
                <a:lnTo>
                  <a:pt x="85191" y="185769"/>
                </a:lnTo>
                <a:close/>
              </a:path>
              <a:path w="247015" h="267969">
                <a:moveTo>
                  <a:pt x="182291" y="137602"/>
                </a:moveTo>
                <a:lnTo>
                  <a:pt x="154532" y="137602"/>
                </a:lnTo>
                <a:lnTo>
                  <a:pt x="167484" y="140729"/>
                </a:lnTo>
                <a:lnTo>
                  <a:pt x="179279" y="145573"/>
                </a:lnTo>
                <a:lnTo>
                  <a:pt x="190029" y="151854"/>
                </a:lnTo>
                <a:lnTo>
                  <a:pt x="188437" y="165119"/>
                </a:lnTo>
                <a:lnTo>
                  <a:pt x="184361" y="177064"/>
                </a:lnTo>
                <a:lnTo>
                  <a:pt x="178289" y="185672"/>
                </a:lnTo>
                <a:lnTo>
                  <a:pt x="189636" y="185672"/>
                </a:lnTo>
                <a:lnTo>
                  <a:pt x="193055" y="179029"/>
                </a:lnTo>
                <a:lnTo>
                  <a:pt x="197667" y="167185"/>
                </a:lnTo>
                <a:lnTo>
                  <a:pt x="219430" y="167185"/>
                </a:lnTo>
                <a:lnTo>
                  <a:pt x="214666" y="161595"/>
                </a:lnTo>
                <a:lnTo>
                  <a:pt x="205610" y="152993"/>
                </a:lnTo>
                <a:lnTo>
                  <a:pt x="195652" y="145366"/>
                </a:lnTo>
                <a:lnTo>
                  <a:pt x="184864" y="138805"/>
                </a:lnTo>
                <a:lnTo>
                  <a:pt x="182291" y="137602"/>
                </a:lnTo>
                <a:close/>
              </a:path>
              <a:path w="247015" h="267969">
                <a:moveTo>
                  <a:pt x="115936" y="139439"/>
                </a:moveTo>
                <a:lnTo>
                  <a:pt x="81181" y="139439"/>
                </a:lnTo>
                <a:lnTo>
                  <a:pt x="108022" y="148256"/>
                </a:lnTo>
                <a:lnTo>
                  <a:pt x="118709" y="150509"/>
                </a:lnTo>
                <a:lnTo>
                  <a:pt x="132918" y="149036"/>
                </a:lnTo>
                <a:lnTo>
                  <a:pt x="144608" y="144541"/>
                </a:lnTo>
                <a:lnTo>
                  <a:pt x="149002" y="141469"/>
                </a:lnTo>
                <a:lnTo>
                  <a:pt x="130050" y="141469"/>
                </a:lnTo>
                <a:lnTo>
                  <a:pt x="116316" y="139612"/>
                </a:lnTo>
                <a:lnTo>
                  <a:pt x="115936" y="139439"/>
                </a:lnTo>
                <a:close/>
              </a:path>
              <a:path w="247015" h="267969">
                <a:moveTo>
                  <a:pt x="185602" y="51318"/>
                </a:moveTo>
                <a:lnTo>
                  <a:pt x="174316" y="51318"/>
                </a:lnTo>
                <a:lnTo>
                  <a:pt x="178721" y="54227"/>
                </a:lnTo>
                <a:lnTo>
                  <a:pt x="179508" y="59180"/>
                </a:lnTo>
                <a:lnTo>
                  <a:pt x="179508" y="64387"/>
                </a:lnTo>
                <a:lnTo>
                  <a:pt x="178232" y="77282"/>
                </a:lnTo>
                <a:lnTo>
                  <a:pt x="161185" y="117522"/>
                </a:lnTo>
                <a:lnTo>
                  <a:pt x="130050" y="141469"/>
                </a:lnTo>
                <a:lnTo>
                  <a:pt x="149002" y="141469"/>
                </a:lnTo>
                <a:lnTo>
                  <a:pt x="154532" y="137602"/>
                </a:lnTo>
                <a:lnTo>
                  <a:pt x="182291" y="137602"/>
                </a:lnTo>
                <a:lnTo>
                  <a:pt x="173316" y="133403"/>
                </a:lnTo>
                <a:lnTo>
                  <a:pt x="162528" y="129665"/>
                </a:lnTo>
                <a:lnTo>
                  <a:pt x="170488" y="118982"/>
                </a:lnTo>
                <a:lnTo>
                  <a:pt x="177148" y="107164"/>
                </a:lnTo>
                <a:lnTo>
                  <a:pt x="182367" y="94749"/>
                </a:lnTo>
                <a:lnTo>
                  <a:pt x="186001" y="82275"/>
                </a:lnTo>
                <a:lnTo>
                  <a:pt x="187908" y="70281"/>
                </a:lnTo>
                <a:lnTo>
                  <a:pt x="186525" y="54498"/>
                </a:lnTo>
                <a:lnTo>
                  <a:pt x="185602" y="51318"/>
                </a:lnTo>
                <a:close/>
              </a:path>
              <a:path w="247015" h="267969">
                <a:moveTo>
                  <a:pt x="135517" y="41916"/>
                </a:moveTo>
                <a:lnTo>
                  <a:pt x="110121" y="41916"/>
                </a:lnTo>
                <a:lnTo>
                  <a:pt x="122137" y="44731"/>
                </a:lnTo>
                <a:lnTo>
                  <a:pt x="126680" y="47408"/>
                </a:lnTo>
                <a:lnTo>
                  <a:pt x="134914" y="51550"/>
                </a:lnTo>
                <a:lnTo>
                  <a:pt x="146094" y="55014"/>
                </a:lnTo>
                <a:lnTo>
                  <a:pt x="159476" y="55651"/>
                </a:lnTo>
                <a:lnTo>
                  <a:pt x="174316" y="51318"/>
                </a:lnTo>
                <a:lnTo>
                  <a:pt x="185602" y="51318"/>
                </a:lnTo>
                <a:lnTo>
                  <a:pt x="183731" y="44871"/>
                </a:lnTo>
                <a:lnTo>
                  <a:pt x="145922" y="44871"/>
                </a:lnTo>
                <a:lnTo>
                  <a:pt x="136576" y="42492"/>
                </a:lnTo>
                <a:lnTo>
                  <a:pt x="135517" y="41916"/>
                </a:lnTo>
                <a:close/>
              </a:path>
              <a:path w="247015" h="267969">
                <a:moveTo>
                  <a:pt x="107354" y="33192"/>
                </a:moveTo>
                <a:lnTo>
                  <a:pt x="95280" y="34924"/>
                </a:lnTo>
                <a:lnTo>
                  <a:pt x="84005" y="39862"/>
                </a:lnTo>
                <a:lnTo>
                  <a:pt x="68624" y="50544"/>
                </a:lnTo>
                <a:lnTo>
                  <a:pt x="83743" y="50544"/>
                </a:lnTo>
                <a:lnTo>
                  <a:pt x="86646" y="48512"/>
                </a:lnTo>
                <a:lnTo>
                  <a:pt x="97915" y="43189"/>
                </a:lnTo>
                <a:lnTo>
                  <a:pt x="110121" y="41916"/>
                </a:lnTo>
                <a:lnTo>
                  <a:pt x="135517" y="41916"/>
                </a:lnTo>
                <a:lnTo>
                  <a:pt x="131302" y="39622"/>
                </a:lnTo>
                <a:lnTo>
                  <a:pt x="119577" y="34734"/>
                </a:lnTo>
                <a:lnTo>
                  <a:pt x="107354" y="33192"/>
                </a:lnTo>
                <a:close/>
              </a:path>
              <a:path w="247015" h="267969">
                <a:moveTo>
                  <a:pt x="155050" y="8253"/>
                </a:moveTo>
                <a:lnTo>
                  <a:pt x="123145" y="8253"/>
                </a:lnTo>
                <a:lnTo>
                  <a:pt x="136884" y="9937"/>
                </a:lnTo>
                <a:lnTo>
                  <a:pt x="149394" y="14725"/>
                </a:lnTo>
                <a:lnTo>
                  <a:pt x="160268" y="22216"/>
                </a:lnTo>
                <a:lnTo>
                  <a:pt x="169097" y="32012"/>
                </a:lnTo>
                <a:lnTo>
                  <a:pt x="157406" y="42723"/>
                </a:lnTo>
                <a:lnTo>
                  <a:pt x="145922" y="44871"/>
                </a:lnTo>
                <a:lnTo>
                  <a:pt x="183731" y="44871"/>
                </a:lnTo>
                <a:lnTo>
                  <a:pt x="182395" y="40270"/>
                </a:lnTo>
                <a:lnTo>
                  <a:pt x="175816" y="27780"/>
                </a:lnTo>
                <a:lnTo>
                  <a:pt x="167105" y="17276"/>
                </a:lnTo>
                <a:lnTo>
                  <a:pt x="156572" y="8990"/>
                </a:lnTo>
                <a:lnTo>
                  <a:pt x="155050" y="8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372" y="3298518"/>
            <a:ext cx="247015" cy="269240"/>
          </a:xfrm>
          <a:custGeom>
            <a:avLst/>
            <a:gdLst/>
            <a:ahLst/>
            <a:cxnLst/>
            <a:rect l="l" t="t" r="r" b="b"/>
            <a:pathLst>
              <a:path w="247015" h="269239">
                <a:moveTo>
                  <a:pt x="131848" y="0"/>
                </a:moveTo>
                <a:lnTo>
                  <a:pt x="87973" y="11327"/>
                </a:lnTo>
                <a:lnTo>
                  <a:pt x="62567" y="41315"/>
                </a:lnTo>
                <a:lnTo>
                  <a:pt x="59015" y="54073"/>
                </a:lnTo>
                <a:lnTo>
                  <a:pt x="59378" y="68356"/>
                </a:lnTo>
                <a:lnTo>
                  <a:pt x="68884" y="106578"/>
                </a:lnTo>
                <a:lnTo>
                  <a:pt x="81162" y="127156"/>
                </a:lnTo>
                <a:lnTo>
                  <a:pt x="62799" y="135520"/>
                </a:lnTo>
                <a:lnTo>
                  <a:pt x="24222" y="167652"/>
                </a:lnTo>
                <a:lnTo>
                  <a:pt x="5423" y="204678"/>
                </a:lnTo>
                <a:lnTo>
                  <a:pt x="0" y="239193"/>
                </a:lnTo>
                <a:lnTo>
                  <a:pt x="44" y="249060"/>
                </a:lnTo>
                <a:lnTo>
                  <a:pt x="632" y="257465"/>
                </a:lnTo>
                <a:lnTo>
                  <a:pt x="1519" y="264253"/>
                </a:lnTo>
                <a:lnTo>
                  <a:pt x="2466" y="269155"/>
                </a:lnTo>
                <a:lnTo>
                  <a:pt x="243835" y="269155"/>
                </a:lnTo>
                <a:lnTo>
                  <a:pt x="245309" y="260529"/>
                </a:lnTo>
                <a:lnTo>
                  <a:pt x="9758" y="260529"/>
                </a:lnTo>
                <a:lnTo>
                  <a:pt x="8441" y="247448"/>
                </a:lnTo>
                <a:lnTo>
                  <a:pt x="13575" y="209312"/>
                </a:lnTo>
                <a:lnTo>
                  <a:pt x="39186" y="166838"/>
                </a:lnTo>
                <a:lnTo>
                  <a:pt x="48470" y="158390"/>
                </a:lnTo>
                <a:lnTo>
                  <a:pt x="59791" y="158390"/>
                </a:lnTo>
                <a:lnTo>
                  <a:pt x="58559" y="151695"/>
                </a:lnTo>
                <a:lnTo>
                  <a:pt x="69412" y="145174"/>
                </a:lnTo>
                <a:lnTo>
                  <a:pt x="81139" y="140177"/>
                </a:lnTo>
                <a:lnTo>
                  <a:pt x="116390" y="140177"/>
                </a:lnTo>
                <a:lnTo>
                  <a:pt x="104206" y="134667"/>
                </a:lnTo>
                <a:lnTo>
                  <a:pt x="76750" y="102859"/>
                </a:lnTo>
                <a:lnTo>
                  <a:pt x="66806" y="64695"/>
                </a:lnTo>
                <a:lnTo>
                  <a:pt x="66895" y="62663"/>
                </a:lnTo>
                <a:lnTo>
                  <a:pt x="83793" y="50725"/>
                </a:lnTo>
                <a:lnTo>
                  <a:pt x="68648" y="50725"/>
                </a:lnTo>
                <a:lnTo>
                  <a:pt x="91328" y="18086"/>
                </a:lnTo>
                <a:lnTo>
                  <a:pt x="123169" y="8180"/>
                </a:lnTo>
                <a:lnTo>
                  <a:pt x="154904" y="8180"/>
                </a:lnTo>
                <a:lnTo>
                  <a:pt x="144977" y="3255"/>
                </a:lnTo>
                <a:lnTo>
                  <a:pt x="131848" y="0"/>
                </a:lnTo>
                <a:close/>
              </a:path>
              <a:path w="247015" h="269239">
                <a:moveTo>
                  <a:pt x="219560" y="168159"/>
                </a:moveTo>
                <a:lnTo>
                  <a:pt x="197663" y="168159"/>
                </a:lnTo>
                <a:lnTo>
                  <a:pt x="207898" y="174835"/>
                </a:lnTo>
                <a:lnTo>
                  <a:pt x="216741" y="183159"/>
                </a:lnTo>
                <a:lnTo>
                  <a:pt x="237001" y="228760"/>
                </a:lnTo>
                <a:lnTo>
                  <a:pt x="237985" y="242114"/>
                </a:lnTo>
                <a:lnTo>
                  <a:pt x="237232" y="256024"/>
                </a:lnTo>
                <a:lnTo>
                  <a:pt x="236605" y="260529"/>
                </a:lnTo>
                <a:lnTo>
                  <a:pt x="245309" y="260529"/>
                </a:lnTo>
                <a:lnTo>
                  <a:pt x="246102" y="255889"/>
                </a:lnTo>
                <a:lnTo>
                  <a:pt x="246837" y="242760"/>
                </a:lnTo>
                <a:lnTo>
                  <a:pt x="246125" y="230176"/>
                </a:lnTo>
                <a:lnTo>
                  <a:pt x="229964" y="182532"/>
                </a:lnTo>
                <a:lnTo>
                  <a:pt x="222976" y="172213"/>
                </a:lnTo>
                <a:lnTo>
                  <a:pt x="219560" y="168159"/>
                </a:lnTo>
                <a:close/>
              </a:path>
              <a:path w="247015" h="269239">
                <a:moveTo>
                  <a:pt x="59791" y="158390"/>
                </a:moveTo>
                <a:lnTo>
                  <a:pt x="48470" y="158390"/>
                </a:lnTo>
                <a:lnTo>
                  <a:pt x="52576" y="169973"/>
                </a:lnTo>
                <a:lnTo>
                  <a:pt x="57020" y="181988"/>
                </a:lnTo>
                <a:lnTo>
                  <a:pt x="51300" y="194489"/>
                </a:lnTo>
                <a:lnTo>
                  <a:pt x="47129" y="206521"/>
                </a:lnTo>
                <a:lnTo>
                  <a:pt x="45167" y="218123"/>
                </a:lnTo>
                <a:lnTo>
                  <a:pt x="46081" y="229299"/>
                </a:lnTo>
                <a:lnTo>
                  <a:pt x="54284" y="253290"/>
                </a:lnTo>
                <a:lnTo>
                  <a:pt x="70654" y="247448"/>
                </a:lnTo>
                <a:lnTo>
                  <a:pt x="68841" y="242114"/>
                </a:lnTo>
                <a:lnTo>
                  <a:pt x="59631" y="242114"/>
                </a:lnTo>
                <a:lnTo>
                  <a:pt x="55276" y="229869"/>
                </a:lnTo>
                <a:lnTo>
                  <a:pt x="55055" y="227763"/>
                </a:lnTo>
                <a:lnTo>
                  <a:pt x="54133" y="218123"/>
                </a:lnTo>
                <a:lnTo>
                  <a:pt x="54093" y="217309"/>
                </a:lnTo>
                <a:lnTo>
                  <a:pt x="58508" y="206174"/>
                </a:lnTo>
                <a:lnTo>
                  <a:pt x="67692" y="198050"/>
                </a:lnTo>
                <a:lnTo>
                  <a:pt x="81258" y="195804"/>
                </a:lnTo>
                <a:lnTo>
                  <a:pt x="102786" y="195804"/>
                </a:lnTo>
                <a:lnTo>
                  <a:pt x="96725" y="190822"/>
                </a:lnTo>
                <a:lnTo>
                  <a:pt x="85968" y="187062"/>
                </a:lnTo>
                <a:lnTo>
                  <a:pt x="72776" y="187062"/>
                </a:lnTo>
                <a:lnTo>
                  <a:pt x="65347" y="176027"/>
                </a:lnTo>
                <a:lnTo>
                  <a:pt x="60855" y="164171"/>
                </a:lnTo>
                <a:lnTo>
                  <a:pt x="59791" y="158390"/>
                </a:lnTo>
                <a:close/>
              </a:path>
              <a:path w="247015" h="269239">
                <a:moveTo>
                  <a:pt x="67848" y="239193"/>
                </a:moveTo>
                <a:lnTo>
                  <a:pt x="59631" y="242114"/>
                </a:lnTo>
                <a:lnTo>
                  <a:pt x="68841" y="242114"/>
                </a:lnTo>
                <a:lnTo>
                  <a:pt x="67848" y="239193"/>
                </a:lnTo>
                <a:close/>
              </a:path>
              <a:path w="247015" h="269239">
                <a:moveTo>
                  <a:pt x="102786" y="195804"/>
                </a:moveTo>
                <a:lnTo>
                  <a:pt x="81258" y="195804"/>
                </a:lnTo>
                <a:lnTo>
                  <a:pt x="92810" y="198901"/>
                </a:lnTo>
                <a:lnTo>
                  <a:pt x="101273" y="206446"/>
                </a:lnTo>
                <a:lnTo>
                  <a:pt x="108640" y="224842"/>
                </a:lnTo>
                <a:lnTo>
                  <a:pt x="100410" y="227763"/>
                </a:lnTo>
                <a:lnTo>
                  <a:pt x="103306" y="236018"/>
                </a:lnTo>
                <a:lnTo>
                  <a:pt x="119664" y="230176"/>
                </a:lnTo>
                <a:lnTo>
                  <a:pt x="112488" y="209602"/>
                </a:lnTo>
                <a:lnTo>
                  <a:pt x="106189" y="198600"/>
                </a:lnTo>
                <a:lnTo>
                  <a:pt x="102786" y="195804"/>
                </a:lnTo>
                <a:close/>
              </a:path>
              <a:path w="247015" h="269239">
                <a:moveTo>
                  <a:pt x="176737" y="186234"/>
                </a:moveTo>
                <a:lnTo>
                  <a:pt x="165536" y="186234"/>
                </a:lnTo>
                <a:lnTo>
                  <a:pt x="157738" y="194108"/>
                </a:lnTo>
                <a:lnTo>
                  <a:pt x="157738" y="213285"/>
                </a:lnTo>
                <a:lnTo>
                  <a:pt x="165536" y="221159"/>
                </a:lnTo>
                <a:lnTo>
                  <a:pt x="184700" y="221159"/>
                </a:lnTo>
                <a:lnTo>
                  <a:pt x="192485" y="213285"/>
                </a:lnTo>
                <a:lnTo>
                  <a:pt x="192485" y="212650"/>
                </a:lnTo>
                <a:lnTo>
                  <a:pt x="170349" y="212650"/>
                </a:lnTo>
                <a:lnTo>
                  <a:pt x="166488" y="208713"/>
                </a:lnTo>
                <a:lnTo>
                  <a:pt x="166488" y="199061"/>
                </a:lnTo>
                <a:lnTo>
                  <a:pt x="170349" y="195251"/>
                </a:lnTo>
                <a:lnTo>
                  <a:pt x="190833" y="195251"/>
                </a:lnTo>
                <a:lnTo>
                  <a:pt x="190470" y="194481"/>
                </a:lnTo>
                <a:lnTo>
                  <a:pt x="187240" y="191314"/>
                </a:lnTo>
                <a:lnTo>
                  <a:pt x="189659" y="186615"/>
                </a:lnTo>
                <a:lnTo>
                  <a:pt x="178312" y="186615"/>
                </a:lnTo>
                <a:lnTo>
                  <a:pt x="176737" y="186234"/>
                </a:lnTo>
                <a:close/>
              </a:path>
              <a:path w="247015" h="269239">
                <a:moveTo>
                  <a:pt x="190833" y="195251"/>
                </a:moveTo>
                <a:lnTo>
                  <a:pt x="179976" y="195251"/>
                </a:lnTo>
                <a:lnTo>
                  <a:pt x="183824" y="199061"/>
                </a:lnTo>
                <a:lnTo>
                  <a:pt x="183824" y="208713"/>
                </a:lnTo>
                <a:lnTo>
                  <a:pt x="179976" y="212650"/>
                </a:lnTo>
                <a:lnTo>
                  <a:pt x="192485" y="212650"/>
                </a:lnTo>
                <a:lnTo>
                  <a:pt x="192389" y="198600"/>
                </a:lnTo>
                <a:lnTo>
                  <a:pt x="190833" y="195251"/>
                </a:lnTo>
                <a:close/>
              </a:path>
              <a:path w="247015" h="269239">
                <a:moveTo>
                  <a:pt x="85214" y="186799"/>
                </a:moveTo>
                <a:lnTo>
                  <a:pt x="72776" y="187062"/>
                </a:lnTo>
                <a:lnTo>
                  <a:pt x="85968" y="187062"/>
                </a:lnTo>
                <a:lnTo>
                  <a:pt x="85214" y="186799"/>
                </a:lnTo>
                <a:close/>
              </a:path>
              <a:path w="247015" h="269239">
                <a:moveTo>
                  <a:pt x="182411" y="138369"/>
                </a:moveTo>
                <a:lnTo>
                  <a:pt x="154481" y="138369"/>
                </a:lnTo>
                <a:lnTo>
                  <a:pt x="167457" y="141439"/>
                </a:lnTo>
                <a:lnTo>
                  <a:pt x="179251" y="146273"/>
                </a:lnTo>
                <a:lnTo>
                  <a:pt x="189987" y="152599"/>
                </a:lnTo>
                <a:lnTo>
                  <a:pt x="188467" y="165857"/>
                </a:lnTo>
                <a:lnTo>
                  <a:pt x="184465" y="177838"/>
                </a:lnTo>
                <a:lnTo>
                  <a:pt x="178312" y="186615"/>
                </a:lnTo>
                <a:lnTo>
                  <a:pt x="189659" y="186615"/>
                </a:lnTo>
                <a:lnTo>
                  <a:pt x="193060" y="180006"/>
                </a:lnTo>
                <a:lnTo>
                  <a:pt x="197663" y="168159"/>
                </a:lnTo>
                <a:lnTo>
                  <a:pt x="219560" y="168159"/>
                </a:lnTo>
                <a:lnTo>
                  <a:pt x="214949" y="162685"/>
                </a:lnTo>
                <a:lnTo>
                  <a:pt x="205952" y="154038"/>
                </a:lnTo>
                <a:lnTo>
                  <a:pt x="196058" y="146365"/>
                </a:lnTo>
                <a:lnTo>
                  <a:pt x="185336" y="139757"/>
                </a:lnTo>
                <a:lnTo>
                  <a:pt x="182411" y="138369"/>
                </a:lnTo>
                <a:close/>
              </a:path>
              <a:path w="247015" h="269239">
                <a:moveTo>
                  <a:pt x="116390" y="140177"/>
                </a:moveTo>
                <a:lnTo>
                  <a:pt x="81139" y="140177"/>
                </a:lnTo>
                <a:lnTo>
                  <a:pt x="107998" y="149054"/>
                </a:lnTo>
                <a:lnTo>
                  <a:pt x="118672" y="151318"/>
                </a:lnTo>
                <a:lnTo>
                  <a:pt x="132888" y="149854"/>
                </a:lnTo>
                <a:lnTo>
                  <a:pt x="144572" y="145355"/>
                </a:lnTo>
                <a:lnTo>
                  <a:pt x="149199" y="142093"/>
                </a:lnTo>
                <a:lnTo>
                  <a:pt x="130341" y="142093"/>
                </a:lnTo>
                <a:lnTo>
                  <a:pt x="116586" y="140266"/>
                </a:lnTo>
                <a:lnTo>
                  <a:pt x="116390" y="140177"/>
                </a:lnTo>
                <a:close/>
              </a:path>
              <a:path w="247015" h="269239">
                <a:moveTo>
                  <a:pt x="185590" y="51650"/>
                </a:moveTo>
                <a:lnTo>
                  <a:pt x="174061" y="51650"/>
                </a:lnTo>
                <a:lnTo>
                  <a:pt x="178744" y="54535"/>
                </a:lnTo>
                <a:lnTo>
                  <a:pt x="179531" y="59488"/>
                </a:lnTo>
                <a:lnTo>
                  <a:pt x="179531" y="64695"/>
                </a:lnTo>
                <a:lnTo>
                  <a:pt x="178263" y="77603"/>
                </a:lnTo>
                <a:lnTo>
                  <a:pt x="161356" y="117879"/>
                </a:lnTo>
                <a:lnTo>
                  <a:pt x="130341" y="142093"/>
                </a:lnTo>
                <a:lnTo>
                  <a:pt x="149199" y="142093"/>
                </a:lnTo>
                <a:lnTo>
                  <a:pt x="154481" y="138369"/>
                </a:lnTo>
                <a:lnTo>
                  <a:pt x="182411" y="138369"/>
                </a:lnTo>
                <a:lnTo>
                  <a:pt x="173858" y="134307"/>
                </a:lnTo>
                <a:lnTo>
                  <a:pt x="162551" y="130354"/>
                </a:lnTo>
                <a:lnTo>
                  <a:pt x="170474" y="119660"/>
                </a:lnTo>
                <a:lnTo>
                  <a:pt x="177112" y="107839"/>
                </a:lnTo>
                <a:lnTo>
                  <a:pt x="182323" y="95422"/>
                </a:lnTo>
                <a:lnTo>
                  <a:pt x="185967" y="82938"/>
                </a:lnTo>
                <a:lnTo>
                  <a:pt x="187905" y="70918"/>
                </a:lnTo>
                <a:lnTo>
                  <a:pt x="186551" y="55029"/>
                </a:lnTo>
                <a:lnTo>
                  <a:pt x="185590" y="51650"/>
                </a:lnTo>
                <a:close/>
              </a:path>
              <a:path w="247015" h="269239">
                <a:moveTo>
                  <a:pt x="135449" y="42039"/>
                </a:moveTo>
                <a:lnTo>
                  <a:pt x="110090" y="42039"/>
                </a:lnTo>
                <a:lnTo>
                  <a:pt x="122082" y="44845"/>
                </a:lnTo>
                <a:lnTo>
                  <a:pt x="126639" y="47551"/>
                </a:lnTo>
                <a:lnTo>
                  <a:pt x="134848" y="51720"/>
                </a:lnTo>
                <a:lnTo>
                  <a:pt x="145976" y="55217"/>
                </a:lnTo>
                <a:lnTo>
                  <a:pt x="159292" y="55905"/>
                </a:lnTo>
                <a:lnTo>
                  <a:pt x="174061" y="51650"/>
                </a:lnTo>
                <a:lnTo>
                  <a:pt x="185590" y="51650"/>
                </a:lnTo>
                <a:lnTo>
                  <a:pt x="183704" y="45025"/>
                </a:lnTo>
                <a:lnTo>
                  <a:pt x="145982" y="45025"/>
                </a:lnTo>
                <a:lnTo>
                  <a:pt x="136644" y="42687"/>
                </a:lnTo>
                <a:lnTo>
                  <a:pt x="135449" y="42039"/>
                </a:lnTo>
                <a:close/>
              </a:path>
              <a:path w="247015" h="269239">
                <a:moveTo>
                  <a:pt x="107391" y="33375"/>
                </a:moveTo>
                <a:lnTo>
                  <a:pt x="95320" y="35101"/>
                </a:lnTo>
                <a:lnTo>
                  <a:pt x="84048" y="40031"/>
                </a:lnTo>
                <a:lnTo>
                  <a:pt x="68648" y="50725"/>
                </a:lnTo>
                <a:lnTo>
                  <a:pt x="83793" y="50725"/>
                </a:lnTo>
                <a:lnTo>
                  <a:pt x="86669" y="48693"/>
                </a:lnTo>
                <a:lnTo>
                  <a:pt x="97912" y="43354"/>
                </a:lnTo>
                <a:lnTo>
                  <a:pt x="110090" y="42039"/>
                </a:lnTo>
                <a:lnTo>
                  <a:pt x="135449" y="42039"/>
                </a:lnTo>
                <a:lnTo>
                  <a:pt x="131346" y="39817"/>
                </a:lnTo>
                <a:lnTo>
                  <a:pt x="119615" y="34923"/>
                </a:lnTo>
                <a:lnTo>
                  <a:pt x="107391" y="33375"/>
                </a:lnTo>
                <a:close/>
              </a:path>
              <a:path w="247015" h="269239">
                <a:moveTo>
                  <a:pt x="154904" y="8180"/>
                </a:moveTo>
                <a:lnTo>
                  <a:pt x="123169" y="8180"/>
                </a:lnTo>
                <a:lnTo>
                  <a:pt x="136892" y="9875"/>
                </a:lnTo>
                <a:lnTo>
                  <a:pt x="149391" y="14685"/>
                </a:lnTo>
                <a:lnTo>
                  <a:pt x="160258" y="22200"/>
                </a:lnTo>
                <a:lnTo>
                  <a:pt x="169086" y="32008"/>
                </a:lnTo>
                <a:lnTo>
                  <a:pt x="157437" y="42807"/>
                </a:lnTo>
                <a:lnTo>
                  <a:pt x="145982" y="45025"/>
                </a:lnTo>
                <a:lnTo>
                  <a:pt x="183704" y="45025"/>
                </a:lnTo>
                <a:lnTo>
                  <a:pt x="182468" y="40686"/>
                </a:lnTo>
                <a:lnTo>
                  <a:pt x="175963" y="28114"/>
                </a:lnTo>
                <a:lnTo>
                  <a:pt x="167341" y="17536"/>
                </a:lnTo>
                <a:lnTo>
                  <a:pt x="156910" y="9175"/>
                </a:lnTo>
                <a:lnTo>
                  <a:pt x="154904" y="8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396" y="4051301"/>
            <a:ext cx="247015" cy="267970"/>
          </a:xfrm>
          <a:custGeom>
            <a:avLst/>
            <a:gdLst/>
            <a:ahLst/>
            <a:cxnLst/>
            <a:rect l="l" t="t" r="r" b="b"/>
            <a:pathLst>
              <a:path w="247015" h="267970">
                <a:moveTo>
                  <a:pt x="131289" y="0"/>
                </a:moveTo>
                <a:lnTo>
                  <a:pt x="87574" y="11483"/>
                </a:lnTo>
                <a:lnTo>
                  <a:pt x="62331" y="41683"/>
                </a:lnTo>
                <a:lnTo>
                  <a:pt x="58900" y="55014"/>
                </a:lnTo>
                <a:lnTo>
                  <a:pt x="59306" y="68612"/>
                </a:lnTo>
                <a:lnTo>
                  <a:pt x="69133" y="106681"/>
                </a:lnTo>
                <a:lnTo>
                  <a:pt x="81727" y="127228"/>
                </a:lnTo>
                <a:lnTo>
                  <a:pt x="63165" y="135424"/>
                </a:lnTo>
                <a:lnTo>
                  <a:pt x="24234" y="167206"/>
                </a:lnTo>
                <a:lnTo>
                  <a:pt x="5348" y="204022"/>
                </a:lnTo>
                <a:lnTo>
                  <a:pt x="0" y="237996"/>
                </a:lnTo>
                <a:lnTo>
                  <a:pt x="46" y="248160"/>
                </a:lnTo>
                <a:lnTo>
                  <a:pt x="656" y="256484"/>
                </a:lnTo>
                <a:lnTo>
                  <a:pt x="1556" y="263175"/>
                </a:lnTo>
                <a:lnTo>
                  <a:pt x="243802" y="267713"/>
                </a:lnTo>
                <a:lnTo>
                  <a:pt x="245286" y="259078"/>
                </a:lnTo>
                <a:lnTo>
                  <a:pt x="9735" y="259078"/>
                </a:lnTo>
                <a:lnTo>
                  <a:pt x="8426" y="246124"/>
                </a:lnTo>
                <a:lnTo>
                  <a:pt x="13626" y="207951"/>
                </a:lnTo>
                <a:lnTo>
                  <a:pt x="39502" y="165622"/>
                </a:lnTo>
                <a:lnTo>
                  <a:pt x="48874" y="157223"/>
                </a:lnTo>
                <a:lnTo>
                  <a:pt x="59713" y="157223"/>
                </a:lnTo>
                <a:lnTo>
                  <a:pt x="58519" y="150735"/>
                </a:lnTo>
                <a:lnTo>
                  <a:pt x="69416" y="144343"/>
                </a:lnTo>
                <a:lnTo>
                  <a:pt x="81181" y="139439"/>
                </a:lnTo>
                <a:lnTo>
                  <a:pt x="115936" y="139439"/>
                </a:lnTo>
                <a:lnTo>
                  <a:pt x="103952" y="133973"/>
                </a:lnTo>
                <a:lnTo>
                  <a:pt x="76549" y="102052"/>
                </a:lnTo>
                <a:lnTo>
                  <a:pt x="66783" y="64387"/>
                </a:lnTo>
                <a:lnTo>
                  <a:pt x="66872" y="62355"/>
                </a:lnTo>
                <a:lnTo>
                  <a:pt x="83743" y="50544"/>
                </a:lnTo>
                <a:lnTo>
                  <a:pt x="68624" y="50544"/>
                </a:lnTo>
                <a:lnTo>
                  <a:pt x="91380" y="18042"/>
                </a:lnTo>
                <a:lnTo>
                  <a:pt x="123145" y="8253"/>
                </a:lnTo>
                <a:lnTo>
                  <a:pt x="155050" y="8253"/>
                </a:lnTo>
                <a:lnTo>
                  <a:pt x="144529" y="3154"/>
                </a:lnTo>
                <a:lnTo>
                  <a:pt x="131289" y="0"/>
                </a:lnTo>
                <a:close/>
              </a:path>
              <a:path w="247015" h="267970">
                <a:moveTo>
                  <a:pt x="219430" y="167185"/>
                </a:moveTo>
                <a:lnTo>
                  <a:pt x="197667" y="167185"/>
                </a:lnTo>
                <a:lnTo>
                  <a:pt x="207933" y="173892"/>
                </a:lnTo>
                <a:lnTo>
                  <a:pt x="216796" y="182237"/>
                </a:lnTo>
                <a:lnTo>
                  <a:pt x="236997" y="227712"/>
                </a:lnTo>
                <a:lnTo>
                  <a:pt x="237962" y="241384"/>
                </a:lnTo>
                <a:lnTo>
                  <a:pt x="237153" y="255057"/>
                </a:lnTo>
                <a:lnTo>
                  <a:pt x="236582" y="259078"/>
                </a:lnTo>
                <a:lnTo>
                  <a:pt x="245286" y="259078"/>
                </a:lnTo>
                <a:lnTo>
                  <a:pt x="246078" y="254475"/>
                </a:lnTo>
                <a:lnTo>
                  <a:pt x="246808" y="241384"/>
                </a:lnTo>
                <a:lnTo>
                  <a:pt x="246091" y="228979"/>
                </a:lnTo>
                <a:lnTo>
                  <a:pt x="229788" y="181357"/>
                </a:lnTo>
                <a:lnTo>
                  <a:pt x="222750" y="171081"/>
                </a:lnTo>
                <a:lnTo>
                  <a:pt x="219430" y="167185"/>
                </a:lnTo>
                <a:close/>
              </a:path>
              <a:path w="247015" h="267970">
                <a:moveTo>
                  <a:pt x="59713" y="157223"/>
                </a:moveTo>
                <a:lnTo>
                  <a:pt x="48874" y="157223"/>
                </a:lnTo>
                <a:lnTo>
                  <a:pt x="52675" y="169040"/>
                </a:lnTo>
                <a:lnTo>
                  <a:pt x="57024" y="181058"/>
                </a:lnTo>
                <a:lnTo>
                  <a:pt x="51259" y="193550"/>
                </a:lnTo>
                <a:lnTo>
                  <a:pt x="47069" y="205600"/>
                </a:lnTo>
                <a:lnTo>
                  <a:pt x="45132" y="217192"/>
                </a:lnTo>
                <a:lnTo>
                  <a:pt x="46125" y="228309"/>
                </a:lnTo>
                <a:lnTo>
                  <a:pt x="54261" y="251966"/>
                </a:lnTo>
                <a:lnTo>
                  <a:pt x="70631" y="246124"/>
                </a:lnTo>
                <a:lnTo>
                  <a:pt x="68789" y="240790"/>
                </a:lnTo>
                <a:lnTo>
                  <a:pt x="59607" y="240790"/>
                </a:lnTo>
                <a:lnTo>
                  <a:pt x="55226" y="228598"/>
                </a:lnTo>
                <a:lnTo>
                  <a:pt x="54139" y="217192"/>
                </a:lnTo>
                <a:lnTo>
                  <a:pt x="54114" y="216012"/>
                </a:lnTo>
                <a:lnTo>
                  <a:pt x="58519" y="205012"/>
                </a:lnTo>
                <a:lnTo>
                  <a:pt x="67751" y="196934"/>
                </a:lnTo>
                <a:lnTo>
                  <a:pt x="81292" y="194718"/>
                </a:lnTo>
                <a:lnTo>
                  <a:pt x="102790" y="194718"/>
                </a:lnTo>
                <a:lnTo>
                  <a:pt x="96701" y="189745"/>
                </a:lnTo>
                <a:lnTo>
                  <a:pt x="86135" y="186095"/>
                </a:lnTo>
                <a:lnTo>
                  <a:pt x="72753" y="186095"/>
                </a:lnTo>
                <a:lnTo>
                  <a:pt x="65288" y="175001"/>
                </a:lnTo>
                <a:lnTo>
                  <a:pt x="60808" y="163175"/>
                </a:lnTo>
                <a:lnTo>
                  <a:pt x="59713" y="157223"/>
                </a:lnTo>
                <a:close/>
              </a:path>
              <a:path w="247015" h="267970">
                <a:moveTo>
                  <a:pt x="67824" y="237996"/>
                </a:moveTo>
                <a:lnTo>
                  <a:pt x="59607" y="240790"/>
                </a:lnTo>
                <a:lnTo>
                  <a:pt x="68789" y="240790"/>
                </a:lnTo>
                <a:lnTo>
                  <a:pt x="67824" y="237996"/>
                </a:lnTo>
                <a:close/>
              </a:path>
              <a:path w="247015" h="267970">
                <a:moveTo>
                  <a:pt x="102790" y="194718"/>
                </a:moveTo>
                <a:lnTo>
                  <a:pt x="81292" y="194718"/>
                </a:lnTo>
                <a:lnTo>
                  <a:pt x="92835" y="197850"/>
                </a:lnTo>
                <a:lnTo>
                  <a:pt x="101290" y="205434"/>
                </a:lnTo>
                <a:lnTo>
                  <a:pt x="108617" y="223645"/>
                </a:lnTo>
                <a:lnTo>
                  <a:pt x="100387" y="226439"/>
                </a:lnTo>
                <a:lnTo>
                  <a:pt x="103283" y="234694"/>
                </a:lnTo>
                <a:lnTo>
                  <a:pt x="119640" y="228979"/>
                </a:lnTo>
                <a:lnTo>
                  <a:pt x="112465" y="208405"/>
                </a:lnTo>
                <a:lnTo>
                  <a:pt x="106165" y="197474"/>
                </a:lnTo>
                <a:lnTo>
                  <a:pt x="102790" y="194718"/>
                </a:lnTo>
                <a:close/>
              </a:path>
              <a:path w="247015" h="267970">
                <a:moveTo>
                  <a:pt x="176714" y="185291"/>
                </a:moveTo>
                <a:lnTo>
                  <a:pt x="165513" y="185291"/>
                </a:lnTo>
                <a:lnTo>
                  <a:pt x="157715" y="193038"/>
                </a:lnTo>
                <a:lnTo>
                  <a:pt x="157715" y="212215"/>
                </a:lnTo>
                <a:lnTo>
                  <a:pt x="165513" y="219962"/>
                </a:lnTo>
                <a:lnTo>
                  <a:pt x="184677" y="219962"/>
                </a:lnTo>
                <a:lnTo>
                  <a:pt x="192462" y="212215"/>
                </a:lnTo>
                <a:lnTo>
                  <a:pt x="192462" y="211453"/>
                </a:lnTo>
                <a:lnTo>
                  <a:pt x="170326" y="211453"/>
                </a:lnTo>
                <a:lnTo>
                  <a:pt x="166465" y="207643"/>
                </a:lnTo>
                <a:lnTo>
                  <a:pt x="166465" y="197991"/>
                </a:lnTo>
                <a:lnTo>
                  <a:pt x="170326" y="194181"/>
                </a:lnTo>
                <a:lnTo>
                  <a:pt x="190759" y="194181"/>
                </a:lnTo>
                <a:lnTo>
                  <a:pt x="190455" y="193546"/>
                </a:lnTo>
                <a:lnTo>
                  <a:pt x="187217" y="190371"/>
                </a:lnTo>
                <a:lnTo>
                  <a:pt x="189636" y="185672"/>
                </a:lnTo>
                <a:lnTo>
                  <a:pt x="178289" y="185672"/>
                </a:lnTo>
                <a:lnTo>
                  <a:pt x="176714" y="185291"/>
                </a:lnTo>
                <a:close/>
              </a:path>
              <a:path w="247015" h="267970">
                <a:moveTo>
                  <a:pt x="190759" y="194181"/>
                </a:moveTo>
                <a:lnTo>
                  <a:pt x="179952" y="194181"/>
                </a:lnTo>
                <a:lnTo>
                  <a:pt x="183658" y="197850"/>
                </a:lnTo>
                <a:lnTo>
                  <a:pt x="183676" y="207643"/>
                </a:lnTo>
                <a:lnTo>
                  <a:pt x="179952" y="211453"/>
                </a:lnTo>
                <a:lnTo>
                  <a:pt x="192462" y="211453"/>
                </a:lnTo>
                <a:lnTo>
                  <a:pt x="192336" y="197474"/>
                </a:lnTo>
                <a:lnTo>
                  <a:pt x="190759" y="194181"/>
                </a:lnTo>
                <a:close/>
              </a:path>
              <a:path w="247015" h="267970">
                <a:moveTo>
                  <a:pt x="85191" y="185769"/>
                </a:moveTo>
                <a:lnTo>
                  <a:pt x="72753" y="186095"/>
                </a:lnTo>
                <a:lnTo>
                  <a:pt x="86135" y="186095"/>
                </a:lnTo>
                <a:lnTo>
                  <a:pt x="85191" y="185769"/>
                </a:lnTo>
                <a:close/>
              </a:path>
              <a:path w="247015" h="267970">
                <a:moveTo>
                  <a:pt x="182291" y="137602"/>
                </a:moveTo>
                <a:lnTo>
                  <a:pt x="154532" y="137602"/>
                </a:lnTo>
                <a:lnTo>
                  <a:pt x="167484" y="140729"/>
                </a:lnTo>
                <a:lnTo>
                  <a:pt x="179279" y="145573"/>
                </a:lnTo>
                <a:lnTo>
                  <a:pt x="190029" y="151854"/>
                </a:lnTo>
                <a:lnTo>
                  <a:pt x="188437" y="165119"/>
                </a:lnTo>
                <a:lnTo>
                  <a:pt x="184361" y="177064"/>
                </a:lnTo>
                <a:lnTo>
                  <a:pt x="178289" y="185672"/>
                </a:lnTo>
                <a:lnTo>
                  <a:pt x="189636" y="185672"/>
                </a:lnTo>
                <a:lnTo>
                  <a:pt x="193055" y="179029"/>
                </a:lnTo>
                <a:lnTo>
                  <a:pt x="197667" y="167185"/>
                </a:lnTo>
                <a:lnTo>
                  <a:pt x="219430" y="167185"/>
                </a:lnTo>
                <a:lnTo>
                  <a:pt x="214666" y="161595"/>
                </a:lnTo>
                <a:lnTo>
                  <a:pt x="205610" y="152993"/>
                </a:lnTo>
                <a:lnTo>
                  <a:pt x="195652" y="145366"/>
                </a:lnTo>
                <a:lnTo>
                  <a:pt x="184864" y="138805"/>
                </a:lnTo>
                <a:lnTo>
                  <a:pt x="182291" y="137602"/>
                </a:lnTo>
                <a:close/>
              </a:path>
              <a:path w="247015" h="267970">
                <a:moveTo>
                  <a:pt x="115936" y="139439"/>
                </a:moveTo>
                <a:lnTo>
                  <a:pt x="81181" y="139439"/>
                </a:lnTo>
                <a:lnTo>
                  <a:pt x="108022" y="148256"/>
                </a:lnTo>
                <a:lnTo>
                  <a:pt x="118709" y="150509"/>
                </a:lnTo>
                <a:lnTo>
                  <a:pt x="132918" y="149036"/>
                </a:lnTo>
                <a:lnTo>
                  <a:pt x="144608" y="144541"/>
                </a:lnTo>
                <a:lnTo>
                  <a:pt x="149002" y="141469"/>
                </a:lnTo>
                <a:lnTo>
                  <a:pt x="130050" y="141469"/>
                </a:lnTo>
                <a:lnTo>
                  <a:pt x="116316" y="139612"/>
                </a:lnTo>
                <a:lnTo>
                  <a:pt x="115936" y="139439"/>
                </a:lnTo>
                <a:close/>
              </a:path>
              <a:path w="247015" h="267970">
                <a:moveTo>
                  <a:pt x="185602" y="51318"/>
                </a:moveTo>
                <a:lnTo>
                  <a:pt x="174316" y="51318"/>
                </a:lnTo>
                <a:lnTo>
                  <a:pt x="178721" y="54227"/>
                </a:lnTo>
                <a:lnTo>
                  <a:pt x="179508" y="59180"/>
                </a:lnTo>
                <a:lnTo>
                  <a:pt x="179508" y="64387"/>
                </a:lnTo>
                <a:lnTo>
                  <a:pt x="178232" y="77282"/>
                </a:lnTo>
                <a:lnTo>
                  <a:pt x="161185" y="117522"/>
                </a:lnTo>
                <a:lnTo>
                  <a:pt x="130050" y="141469"/>
                </a:lnTo>
                <a:lnTo>
                  <a:pt x="149002" y="141469"/>
                </a:lnTo>
                <a:lnTo>
                  <a:pt x="154532" y="137602"/>
                </a:lnTo>
                <a:lnTo>
                  <a:pt x="182291" y="137602"/>
                </a:lnTo>
                <a:lnTo>
                  <a:pt x="173316" y="133403"/>
                </a:lnTo>
                <a:lnTo>
                  <a:pt x="162528" y="129665"/>
                </a:lnTo>
                <a:lnTo>
                  <a:pt x="170488" y="118982"/>
                </a:lnTo>
                <a:lnTo>
                  <a:pt x="177148" y="107164"/>
                </a:lnTo>
                <a:lnTo>
                  <a:pt x="182367" y="94749"/>
                </a:lnTo>
                <a:lnTo>
                  <a:pt x="186001" y="82275"/>
                </a:lnTo>
                <a:lnTo>
                  <a:pt x="187908" y="70281"/>
                </a:lnTo>
                <a:lnTo>
                  <a:pt x="186525" y="54498"/>
                </a:lnTo>
                <a:lnTo>
                  <a:pt x="185602" y="51318"/>
                </a:lnTo>
                <a:close/>
              </a:path>
              <a:path w="247015" h="267970">
                <a:moveTo>
                  <a:pt x="135517" y="41916"/>
                </a:moveTo>
                <a:lnTo>
                  <a:pt x="110121" y="41916"/>
                </a:lnTo>
                <a:lnTo>
                  <a:pt x="122137" y="44731"/>
                </a:lnTo>
                <a:lnTo>
                  <a:pt x="126680" y="47408"/>
                </a:lnTo>
                <a:lnTo>
                  <a:pt x="134914" y="51550"/>
                </a:lnTo>
                <a:lnTo>
                  <a:pt x="146094" y="55014"/>
                </a:lnTo>
                <a:lnTo>
                  <a:pt x="159476" y="55651"/>
                </a:lnTo>
                <a:lnTo>
                  <a:pt x="174316" y="51318"/>
                </a:lnTo>
                <a:lnTo>
                  <a:pt x="185602" y="51318"/>
                </a:lnTo>
                <a:lnTo>
                  <a:pt x="183731" y="44871"/>
                </a:lnTo>
                <a:lnTo>
                  <a:pt x="145922" y="44871"/>
                </a:lnTo>
                <a:lnTo>
                  <a:pt x="136576" y="42492"/>
                </a:lnTo>
                <a:lnTo>
                  <a:pt x="135517" y="41916"/>
                </a:lnTo>
                <a:close/>
              </a:path>
              <a:path w="247015" h="267970">
                <a:moveTo>
                  <a:pt x="107354" y="33192"/>
                </a:moveTo>
                <a:lnTo>
                  <a:pt x="95280" y="34924"/>
                </a:lnTo>
                <a:lnTo>
                  <a:pt x="84005" y="39862"/>
                </a:lnTo>
                <a:lnTo>
                  <a:pt x="68624" y="50544"/>
                </a:lnTo>
                <a:lnTo>
                  <a:pt x="83743" y="50544"/>
                </a:lnTo>
                <a:lnTo>
                  <a:pt x="86646" y="48512"/>
                </a:lnTo>
                <a:lnTo>
                  <a:pt x="97915" y="43189"/>
                </a:lnTo>
                <a:lnTo>
                  <a:pt x="110121" y="41916"/>
                </a:lnTo>
                <a:lnTo>
                  <a:pt x="135517" y="41916"/>
                </a:lnTo>
                <a:lnTo>
                  <a:pt x="131302" y="39622"/>
                </a:lnTo>
                <a:lnTo>
                  <a:pt x="119577" y="34734"/>
                </a:lnTo>
                <a:lnTo>
                  <a:pt x="107354" y="33192"/>
                </a:lnTo>
                <a:close/>
              </a:path>
              <a:path w="247015" h="267970">
                <a:moveTo>
                  <a:pt x="155050" y="8253"/>
                </a:moveTo>
                <a:lnTo>
                  <a:pt x="123145" y="8253"/>
                </a:lnTo>
                <a:lnTo>
                  <a:pt x="136884" y="9937"/>
                </a:lnTo>
                <a:lnTo>
                  <a:pt x="149394" y="14725"/>
                </a:lnTo>
                <a:lnTo>
                  <a:pt x="160268" y="22216"/>
                </a:lnTo>
                <a:lnTo>
                  <a:pt x="169097" y="32012"/>
                </a:lnTo>
                <a:lnTo>
                  <a:pt x="157406" y="42723"/>
                </a:lnTo>
                <a:lnTo>
                  <a:pt x="145922" y="44871"/>
                </a:lnTo>
                <a:lnTo>
                  <a:pt x="183731" y="44871"/>
                </a:lnTo>
                <a:lnTo>
                  <a:pt x="182395" y="40270"/>
                </a:lnTo>
                <a:lnTo>
                  <a:pt x="175816" y="27780"/>
                </a:lnTo>
                <a:lnTo>
                  <a:pt x="167105" y="17276"/>
                </a:lnTo>
                <a:lnTo>
                  <a:pt x="156572" y="8990"/>
                </a:lnTo>
                <a:lnTo>
                  <a:pt x="155050" y="8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4213" y="5589018"/>
            <a:ext cx="247015" cy="267970"/>
          </a:xfrm>
          <a:custGeom>
            <a:avLst/>
            <a:gdLst/>
            <a:ahLst/>
            <a:cxnLst/>
            <a:rect l="l" t="t" r="r" b="b"/>
            <a:pathLst>
              <a:path w="247015" h="267970">
                <a:moveTo>
                  <a:pt x="131293" y="0"/>
                </a:moveTo>
                <a:lnTo>
                  <a:pt x="87589" y="11462"/>
                </a:lnTo>
                <a:lnTo>
                  <a:pt x="62340" y="41654"/>
                </a:lnTo>
                <a:lnTo>
                  <a:pt x="58901" y="54966"/>
                </a:lnTo>
                <a:lnTo>
                  <a:pt x="59305" y="68611"/>
                </a:lnTo>
                <a:lnTo>
                  <a:pt x="69122" y="106661"/>
                </a:lnTo>
                <a:lnTo>
                  <a:pt x="81708" y="127216"/>
                </a:lnTo>
                <a:lnTo>
                  <a:pt x="63149" y="135425"/>
                </a:lnTo>
                <a:lnTo>
                  <a:pt x="24224" y="167233"/>
                </a:lnTo>
                <a:lnTo>
                  <a:pt x="5341" y="204059"/>
                </a:lnTo>
                <a:lnTo>
                  <a:pt x="0" y="237945"/>
                </a:lnTo>
                <a:lnTo>
                  <a:pt x="41" y="248185"/>
                </a:lnTo>
                <a:lnTo>
                  <a:pt x="651" y="256501"/>
                </a:lnTo>
                <a:lnTo>
                  <a:pt x="1551" y="263185"/>
                </a:lnTo>
                <a:lnTo>
                  <a:pt x="243797" y="267713"/>
                </a:lnTo>
                <a:lnTo>
                  <a:pt x="245284" y="259065"/>
                </a:lnTo>
                <a:lnTo>
                  <a:pt x="9730" y="259065"/>
                </a:lnTo>
                <a:lnTo>
                  <a:pt x="8424" y="246149"/>
                </a:lnTo>
                <a:lnTo>
                  <a:pt x="13623" y="207950"/>
                </a:lnTo>
                <a:lnTo>
                  <a:pt x="39504" y="165612"/>
                </a:lnTo>
                <a:lnTo>
                  <a:pt x="48878" y="157215"/>
                </a:lnTo>
                <a:lnTo>
                  <a:pt x="59699" y="157215"/>
                </a:lnTo>
                <a:lnTo>
                  <a:pt x="58507" y="150708"/>
                </a:lnTo>
                <a:lnTo>
                  <a:pt x="69489" y="144304"/>
                </a:lnTo>
                <a:lnTo>
                  <a:pt x="81182" y="139428"/>
                </a:lnTo>
                <a:lnTo>
                  <a:pt x="115911" y="139428"/>
                </a:lnTo>
                <a:lnTo>
                  <a:pt x="103954" y="133976"/>
                </a:lnTo>
                <a:lnTo>
                  <a:pt x="76540" y="102049"/>
                </a:lnTo>
                <a:lnTo>
                  <a:pt x="66778" y="64450"/>
                </a:lnTo>
                <a:lnTo>
                  <a:pt x="66867" y="62354"/>
                </a:lnTo>
                <a:lnTo>
                  <a:pt x="83656" y="50569"/>
                </a:lnTo>
                <a:lnTo>
                  <a:pt x="68619" y="50569"/>
                </a:lnTo>
                <a:lnTo>
                  <a:pt x="91356" y="18039"/>
                </a:lnTo>
                <a:lnTo>
                  <a:pt x="123140" y="8214"/>
                </a:lnTo>
                <a:lnTo>
                  <a:pt x="154987" y="8214"/>
                </a:lnTo>
                <a:lnTo>
                  <a:pt x="144532" y="3151"/>
                </a:lnTo>
                <a:lnTo>
                  <a:pt x="131293" y="0"/>
                </a:lnTo>
                <a:close/>
              </a:path>
              <a:path w="247015" h="267970">
                <a:moveTo>
                  <a:pt x="219430" y="167177"/>
                </a:moveTo>
                <a:lnTo>
                  <a:pt x="197668" y="167177"/>
                </a:lnTo>
                <a:lnTo>
                  <a:pt x="207932" y="173894"/>
                </a:lnTo>
                <a:lnTo>
                  <a:pt x="216795" y="182246"/>
                </a:lnTo>
                <a:lnTo>
                  <a:pt x="236998" y="227746"/>
                </a:lnTo>
                <a:lnTo>
                  <a:pt x="237958" y="241380"/>
                </a:lnTo>
                <a:lnTo>
                  <a:pt x="237147" y="255054"/>
                </a:lnTo>
                <a:lnTo>
                  <a:pt x="236577" y="259065"/>
                </a:lnTo>
                <a:lnTo>
                  <a:pt x="245284" y="259065"/>
                </a:lnTo>
                <a:lnTo>
                  <a:pt x="246073" y="254473"/>
                </a:lnTo>
                <a:lnTo>
                  <a:pt x="246803" y="241380"/>
                </a:lnTo>
                <a:lnTo>
                  <a:pt x="246084" y="228940"/>
                </a:lnTo>
                <a:lnTo>
                  <a:pt x="229781" y="181340"/>
                </a:lnTo>
                <a:lnTo>
                  <a:pt x="222741" y="171062"/>
                </a:lnTo>
                <a:lnTo>
                  <a:pt x="219430" y="167177"/>
                </a:lnTo>
                <a:close/>
              </a:path>
              <a:path w="247015" h="267970">
                <a:moveTo>
                  <a:pt x="59699" y="157215"/>
                </a:moveTo>
                <a:lnTo>
                  <a:pt x="48878" y="157215"/>
                </a:lnTo>
                <a:lnTo>
                  <a:pt x="52672" y="169005"/>
                </a:lnTo>
                <a:lnTo>
                  <a:pt x="57018" y="181029"/>
                </a:lnTo>
                <a:lnTo>
                  <a:pt x="51260" y="193516"/>
                </a:lnTo>
                <a:lnTo>
                  <a:pt x="47072" y="205556"/>
                </a:lnTo>
                <a:lnTo>
                  <a:pt x="45130" y="217145"/>
                </a:lnTo>
                <a:lnTo>
                  <a:pt x="46106" y="228284"/>
                </a:lnTo>
                <a:lnTo>
                  <a:pt x="54256" y="251915"/>
                </a:lnTo>
                <a:lnTo>
                  <a:pt x="70626" y="246149"/>
                </a:lnTo>
                <a:lnTo>
                  <a:pt x="68801" y="240815"/>
                </a:lnTo>
                <a:lnTo>
                  <a:pt x="59602" y="240815"/>
                </a:lnTo>
                <a:lnTo>
                  <a:pt x="55221" y="228597"/>
                </a:lnTo>
                <a:lnTo>
                  <a:pt x="54131" y="217145"/>
                </a:lnTo>
                <a:lnTo>
                  <a:pt x="54116" y="216002"/>
                </a:lnTo>
                <a:lnTo>
                  <a:pt x="58527" y="204996"/>
                </a:lnTo>
                <a:lnTo>
                  <a:pt x="67779" y="196945"/>
                </a:lnTo>
                <a:lnTo>
                  <a:pt x="81326" y="194738"/>
                </a:lnTo>
                <a:lnTo>
                  <a:pt x="102770" y="194738"/>
                </a:lnTo>
                <a:lnTo>
                  <a:pt x="96669" y="189763"/>
                </a:lnTo>
                <a:lnTo>
                  <a:pt x="86031" y="186087"/>
                </a:lnTo>
                <a:lnTo>
                  <a:pt x="72684" y="186087"/>
                </a:lnTo>
                <a:lnTo>
                  <a:pt x="65269" y="175046"/>
                </a:lnTo>
                <a:lnTo>
                  <a:pt x="60789" y="163174"/>
                </a:lnTo>
                <a:lnTo>
                  <a:pt x="59699" y="157215"/>
                </a:lnTo>
                <a:close/>
              </a:path>
              <a:path w="247015" h="267970">
                <a:moveTo>
                  <a:pt x="67819" y="237945"/>
                </a:moveTo>
                <a:lnTo>
                  <a:pt x="59602" y="240815"/>
                </a:lnTo>
                <a:lnTo>
                  <a:pt x="68801" y="240815"/>
                </a:lnTo>
                <a:lnTo>
                  <a:pt x="67819" y="237945"/>
                </a:lnTo>
                <a:close/>
              </a:path>
              <a:path w="247015" h="267970">
                <a:moveTo>
                  <a:pt x="102770" y="194738"/>
                </a:moveTo>
                <a:lnTo>
                  <a:pt x="81326" y="194738"/>
                </a:lnTo>
                <a:lnTo>
                  <a:pt x="92876" y="197877"/>
                </a:lnTo>
                <a:lnTo>
                  <a:pt x="101326" y="205466"/>
                </a:lnTo>
                <a:lnTo>
                  <a:pt x="108612" y="223619"/>
                </a:lnTo>
                <a:lnTo>
                  <a:pt x="100382" y="226502"/>
                </a:lnTo>
                <a:lnTo>
                  <a:pt x="103278" y="234706"/>
                </a:lnTo>
                <a:lnTo>
                  <a:pt x="119635" y="228940"/>
                </a:lnTo>
                <a:lnTo>
                  <a:pt x="112460" y="208430"/>
                </a:lnTo>
                <a:lnTo>
                  <a:pt x="106150" y="197495"/>
                </a:lnTo>
                <a:lnTo>
                  <a:pt x="102770" y="194738"/>
                </a:lnTo>
                <a:close/>
              </a:path>
              <a:path w="247015" h="267970">
                <a:moveTo>
                  <a:pt x="176709" y="185290"/>
                </a:moveTo>
                <a:lnTo>
                  <a:pt x="165508" y="185290"/>
                </a:lnTo>
                <a:lnTo>
                  <a:pt x="157710" y="193063"/>
                </a:lnTo>
                <a:lnTo>
                  <a:pt x="157710" y="212176"/>
                </a:lnTo>
                <a:lnTo>
                  <a:pt x="165508" y="219949"/>
                </a:lnTo>
                <a:lnTo>
                  <a:pt x="184672" y="219949"/>
                </a:lnTo>
                <a:lnTo>
                  <a:pt x="192457" y="212176"/>
                </a:lnTo>
                <a:lnTo>
                  <a:pt x="192457" y="211478"/>
                </a:lnTo>
                <a:lnTo>
                  <a:pt x="170321" y="211478"/>
                </a:lnTo>
                <a:lnTo>
                  <a:pt x="166460" y="207642"/>
                </a:lnTo>
                <a:lnTo>
                  <a:pt x="166460" y="198041"/>
                </a:lnTo>
                <a:lnTo>
                  <a:pt x="170321" y="194193"/>
                </a:lnTo>
                <a:lnTo>
                  <a:pt x="190778" y="194193"/>
                </a:lnTo>
                <a:lnTo>
                  <a:pt x="190450" y="193495"/>
                </a:lnTo>
                <a:lnTo>
                  <a:pt x="187212" y="190358"/>
                </a:lnTo>
                <a:lnTo>
                  <a:pt x="189645" y="185633"/>
                </a:lnTo>
                <a:lnTo>
                  <a:pt x="178284" y="185633"/>
                </a:lnTo>
                <a:lnTo>
                  <a:pt x="176709" y="185290"/>
                </a:lnTo>
                <a:close/>
              </a:path>
              <a:path w="247015" h="267970">
                <a:moveTo>
                  <a:pt x="190778" y="194193"/>
                </a:moveTo>
                <a:lnTo>
                  <a:pt x="179948" y="194193"/>
                </a:lnTo>
                <a:lnTo>
                  <a:pt x="183631" y="197877"/>
                </a:lnTo>
                <a:lnTo>
                  <a:pt x="183708" y="207642"/>
                </a:lnTo>
                <a:lnTo>
                  <a:pt x="179948" y="211478"/>
                </a:lnTo>
                <a:lnTo>
                  <a:pt x="192457" y="211478"/>
                </a:lnTo>
                <a:lnTo>
                  <a:pt x="192457" y="197774"/>
                </a:lnTo>
                <a:lnTo>
                  <a:pt x="190778" y="194193"/>
                </a:lnTo>
                <a:close/>
              </a:path>
              <a:path w="247015" h="267970">
                <a:moveTo>
                  <a:pt x="85140" y="185778"/>
                </a:moveTo>
                <a:lnTo>
                  <a:pt x="72684" y="186087"/>
                </a:lnTo>
                <a:lnTo>
                  <a:pt x="86031" y="186087"/>
                </a:lnTo>
                <a:lnTo>
                  <a:pt x="85140" y="185778"/>
                </a:lnTo>
                <a:close/>
              </a:path>
              <a:path w="247015" h="267970">
                <a:moveTo>
                  <a:pt x="182288" y="137600"/>
                </a:moveTo>
                <a:lnTo>
                  <a:pt x="154547" y="137600"/>
                </a:lnTo>
                <a:lnTo>
                  <a:pt x="167495" y="140732"/>
                </a:lnTo>
                <a:lnTo>
                  <a:pt x="179293" y="145558"/>
                </a:lnTo>
                <a:lnTo>
                  <a:pt x="190049" y="151830"/>
                </a:lnTo>
                <a:lnTo>
                  <a:pt x="188446" y="165085"/>
                </a:lnTo>
                <a:lnTo>
                  <a:pt x="184382" y="177046"/>
                </a:lnTo>
                <a:lnTo>
                  <a:pt x="178284" y="185633"/>
                </a:lnTo>
                <a:lnTo>
                  <a:pt x="189645" y="185633"/>
                </a:lnTo>
                <a:lnTo>
                  <a:pt x="193054" y="179016"/>
                </a:lnTo>
                <a:lnTo>
                  <a:pt x="197668" y="167177"/>
                </a:lnTo>
                <a:lnTo>
                  <a:pt x="219430" y="167177"/>
                </a:lnTo>
                <a:lnTo>
                  <a:pt x="214657" y="161577"/>
                </a:lnTo>
                <a:lnTo>
                  <a:pt x="205600" y="152976"/>
                </a:lnTo>
                <a:lnTo>
                  <a:pt x="195641" y="145352"/>
                </a:lnTo>
                <a:lnTo>
                  <a:pt x="184851" y="138797"/>
                </a:lnTo>
                <a:lnTo>
                  <a:pt x="182288" y="137600"/>
                </a:lnTo>
                <a:close/>
              </a:path>
              <a:path w="247015" h="267970">
                <a:moveTo>
                  <a:pt x="115911" y="139428"/>
                </a:moveTo>
                <a:lnTo>
                  <a:pt x="81182" y="139428"/>
                </a:lnTo>
                <a:lnTo>
                  <a:pt x="96054" y="144336"/>
                </a:lnTo>
                <a:lnTo>
                  <a:pt x="108024" y="148248"/>
                </a:lnTo>
                <a:lnTo>
                  <a:pt x="118714" y="150475"/>
                </a:lnTo>
                <a:lnTo>
                  <a:pt x="132925" y="149017"/>
                </a:lnTo>
                <a:lnTo>
                  <a:pt x="144619" y="144547"/>
                </a:lnTo>
                <a:lnTo>
                  <a:pt x="149010" y="141474"/>
                </a:lnTo>
                <a:lnTo>
                  <a:pt x="130072" y="141474"/>
                </a:lnTo>
                <a:lnTo>
                  <a:pt x="116327" y="139618"/>
                </a:lnTo>
                <a:lnTo>
                  <a:pt x="115911" y="139428"/>
                </a:lnTo>
                <a:close/>
              </a:path>
              <a:path w="247015" h="267970">
                <a:moveTo>
                  <a:pt x="185589" y="51278"/>
                </a:moveTo>
                <a:lnTo>
                  <a:pt x="174291" y="51278"/>
                </a:lnTo>
                <a:lnTo>
                  <a:pt x="178716" y="54239"/>
                </a:lnTo>
                <a:lnTo>
                  <a:pt x="179503" y="59205"/>
                </a:lnTo>
                <a:lnTo>
                  <a:pt x="168825" y="104679"/>
                </a:lnTo>
                <a:lnTo>
                  <a:pt x="141587" y="136731"/>
                </a:lnTo>
                <a:lnTo>
                  <a:pt x="130072" y="141474"/>
                </a:lnTo>
                <a:lnTo>
                  <a:pt x="149010" y="141474"/>
                </a:lnTo>
                <a:lnTo>
                  <a:pt x="154547" y="137600"/>
                </a:lnTo>
                <a:lnTo>
                  <a:pt x="182288" y="137600"/>
                </a:lnTo>
                <a:lnTo>
                  <a:pt x="173303" y="133403"/>
                </a:lnTo>
                <a:lnTo>
                  <a:pt x="162523" y="129677"/>
                </a:lnTo>
                <a:lnTo>
                  <a:pt x="170488" y="118971"/>
                </a:lnTo>
                <a:lnTo>
                  <a:pt x="177151" y="107147"/>
                </a:lnTo>
                <a:lnTo>
                  <a:pt x="182371" y="94737"/>
                </a:lnTo>
                <a:lnTo>
                  <a:pt x="186003" y="82276"/>
                </a:lnTo>
                <a:lnTo>
                  <a:pt x="187906" y="70297"/>
                </a:lnTo>
                <a:lnTo>
                  <a:pt x="186520" y="54486"/>
                </a:lnTo>
                <a:lnTo>
                  <a:pt x="185589" y="51278"/>
                </a:lnTo>
                <a:close/>
              </a:path>
              <a:path w="247015" h="267970">
                <a:moveTo>
                  <a:pt x="135365" y="41884"/>
                </a:moveTo>
                <a:lnTo>
                  <a:pt x="110114" y="41884"/>
                </a:lnTo>
                <a:lnTo>
                  <a:pt x="122128" y="44680"/>
                </a:lnTo>
                <a:lnTo>
                  <a:pt x="126671" y="47357"/>
                </a:lnTo>
                <a:lnTo>
                  <a:pt x="134903" y="51501"/>
                </a:lnTo>
                <a:lnTo>
                  <a:pt x="146079" y="54966"/>
                </a:lnTo>
                <a:lnTo>
                  <a:pt x="159456" y="55607"/>
                </a:lnTo>
                <a:lnTo>
                  <a:pt x="174291" y="51278"/>
                </a:lnTo>
                <a:lnTo>
                  <a:pt x="185589" y="51278"/>
                </a:lnTo>
                <a:lnTo>
                  <a:pt x="183735" y="44883"/>
                </a:lnTo>
                <a:lnTo>
                  <a:pt x="145890" y="44883"/>
                </a:lnTo>
                <a:lnTo>
                  <a:pt x="136542" y="42522"/>
                </a:lnTo>
                <a:lnTo>
                  <a:pt x="135365" y="41884"/>
                </a:lnTo>
                <a:close/>
              </a:path>
              <a:path w="247015" h="267970">
                <a:moveTo>
                  <a:pt x="107333" y="33228"/>
                </a:moveTo>
                <a:lnTo>
                  <a:pt x="95254" y="34951"/>
                </a:lnTo>
                <a:lnTo>
                  <a:pt x="83976" y="39880"/>
                </a:lnTo>
                <a:lnTo>
                  <a:pt x="68619" y="50569"/>
                </a:lnTo>
                <a:lnTo>
                  <a:pt x="83656" y="50569"/>
                </a:lnTo>
                <a:lnTo>
                  <a:pt x="86641" y="48473"/>
                </a:lnTo>
                <a:lnTo>
                  <a:pt x="97909" y="43171"/>
                </a:lnTo>
                <a:lnTo>
                  <a:pt x="110114" y="41884"/>
                </a:lnTo>
                <a:lnTo>
                  <a:pt x="135365" y="41884"/>
                </a:lnTo>
                <a:lnTo>
                  <a:pt x="131284" y="39674"/>
                </a:lnTo>
                <a:lnTo>
                  <a:pt x="119560" y="34779"/>
                </a:lnTo>
                <a:lnTo>
                  <a:pt x="107333" y="33228"/>
                </a:lnTo>
                <a:close/>
              </a:path>
              <a:path w="247015" h="267970">
                <a:moveTo>
                  <a:pt x="154987" y="8214"/>
                </a:moveTo>
                <a:lnTo>
                  <a:pt x="123140" y="8214"/>
                </a:lnTo>
                <a:lnTo>
                  <a:pt x="136880" y="9907"/>
                </a:lnTo>
                <a:lnTo>
                  <a:pt x="149392" y="14710"/>
                </a:lnTo>
                <a:lnTo>
                  <a:pt x="160267" y="22211"/>
                </a:lnTo>
                <a:lnTo>
                  <a:pt x="169096" y="31998"/>
                </a:lnTo>
                <a:lnTo>
                  <a:pt x="157388" y="42721"/>
                </a:lnTo>
                <a:lnTo>
                  <a:pt x="145890" y="44883"/>
                </a:lnTo>
                <a:lnTo>
                  <a:pt x="183735" y="44883"/>
                </a:lnTo>
                <a:lnTo>
                  <a:pt x="182393" y="40256"/>
                </a:lnTo>
                <a:lnTo>
                  <a:pt x="175814" y="27764"/>
                </a:lnTo>
                <a:lnTo>
                  <a:pt x="167104" y="17263"/>
                </a:lnTo>
                <a:lnTo>
                  <a:pt x="156573" y="8982"/>
                </a:lnTo>
                <a:lnTo>
                  <a:pt x="154987" y="8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" y="5835396"/>
            <a:ext cx="8074152" cy="338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8600" y="5835396"/>
            <a:ext cx="8074659" cy="338455"/>
          </a:xfrm>
          <a:prstGeom prst="rect">
            <a:avLst/>
          </a:prstGeom>
          <a:ln w="6096">
            <a:solidFill>
              <a:srgbClr val="FFD9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Вакц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16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тив</a:t>
            </a:r>
            <a:r>
              <a:rPr sz="16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грип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про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ди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ся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же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сем д</a:t>
            </a:r>
            <a:r>
              <a:rPr sz="1600" spc="-6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тям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еся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ев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410" rIns="0" bIns="0" rtlCol="0">
            <a:spAutoFit/>
          </a:bodyPr>
          <a:lstStyle/>
          <a:p>
            <a:pPr marL="5231130">
              <a:lnSpc>
                <a:spcPct val="100000"/>
              </a:lnSpc>
            </a:pPr>
            <a:r>
              <a:rPr b="1" spc="-120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рипп</a:t>
            </a:r>
          </a:p>
        </p:txBody>
      </p:sp>
      <p:sp>
        <p:nvSpPr>
          <p:cNvPr id="21" name="object 21"/>
          <p:cNvSpPr/>
          <p:nvPr/>
        </p:nvSpPr>
        <p:spPr>
          <a:xfrm>
            <a:off x="7286243" y="1277111"/>
            <a:ext cx="4578096" cy="4158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5545" y="1995054"/>
            <a:ext cx="2701636" cy="2680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7865" y="3149715"/>
            <a:ext cx="4316730" cy="0"/>
          </a:xfrm>
          <a:custGeom>
            <a:avLst/>
            <a:gdLst/>
            <a:ahLst/>
            <a:cxnLst/>
            <a:rect l="l" t="t" r="r" b="b"/>
            <a:pathLst>
              <a:path w="4316730">
                <a:moveTo>
                  <a:pt x="0" y="0"/>
                </a:moveTo>
                <a:lnTo>
                  <a:pt x="4316486" y="0"/>
                </a:lnTo>
              </a:path>
            </a:pathLst>
          </a:custGeom>
          <a:ln w="20752">
            <a:solidFill>
              <a:srgbClr val="57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7865" y="4308231"/>
            <a:ext cx="4316730" cy="0"/>
          </a:xfrm>
          <a:custGeom>
            <a:avLst/>
            <a:gdLst/>
            <a:ahLst/>
            <a:cxnLst/>
            <a:rect l="l" t="t" r="r" b="b"/>
            <a:pathLst>
              <a:path w="4316730">
                <a:moveTo>
                  <a:pt x="0" y="0"/>
                </a:moveTo>
                <a:lnTo>
                  <a:pt x="4316486" y="0"/>
                </a:lnTo>
              </a:path>
            </a:pathLst>
          </a:custGeom>
          <a:ln w="20752">
            <a:solidFill>
              <a:srgbClr val="57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90432" y="3314527"/>
            <a:ext cx="3865245" cy="856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0">
              <a:lnSpc>
                <a:spcPts val="3675"/>
              </a:lnSpc>
            </a:pPr>
            <a:r>
              <a:rPr sz="3150" spc="525" dirty="0">
                <a:solidFill>
                  <a:srgbClr val="030505"/>
                </a:solidFill>
                <a:latin typeface="Arial"/>
                <a:cs typeface="Arial"/>
              </a:rPr>
              <a:t>8</a:t>
            </a:r>
            <a:r>
              <a:rPr sz="3150" spc="-130" dirty="0">
                <a:solidFill>
                  <a:srgbClr val="030505"/>
                </a:solidFill>
                <a:latin typeface="Arial"/>
                <a:cs typeface="Arial"/>
              </a:rPr>
              <a:t> </a:t>
            </a:r>
            <a:r>
              <a:rPr sz="3150" spc="370" dirty="0">
                <a:solidFill>
                  <a:srgbClr val="030505"/>
                </a:solidFill>
                <a:latin typeface="Arial"/>
                <a:cs typeface="Arial"/>
              </a:rPr>
              <a:t>8</a:t>
            </a:r>
            <a:r>
              <a:rPr sz="3150" spc="365" dirty="0">
                <a:solidFill>
                  <a:srgbClr val="030505"/>
                </a:solidFill>
                <a:latin typeface="Arial"/>
                <a:cs typeface="Arial"/>
              </a:rPr>
              <a:t>0</a:t>
            </a:r>
            <a:r>
              <a:rPr sz="3150" spc="750" dirty="0">
                <a:solidFill>
                  <a:srgbClr val="030505"/>
                </a:solidFill>
                <a:latin typeface="Arial"/>
                <a:cs typeface="Arial"/>
              </a:rPr>
              <a:t>0</a:t>
            </a:r>
            <a:r>
              <a:rPr sz="3150" spc="-280" dirty="0">
                <a:solidFill>
                  <a:srgbClr val="030505"/>
                </a:solidFill>
                <a:latin typeface="Arial"/>
                <a:cs typeface="Arial"/>
              </a:rPr>
              <a:t> </a:t>
            </a:r>
            <a:r>
              <a:rPr sz="3150" spc="204" dirty="0">
                <a:solidFill>
                  <a:srgbClr val="030505"/>
                </a:solidFill>
                <a:latin typeface="Arial"/>
                <a:cs typeface="Arial"/>
              </a:rPr>
              <a:t>2</a:t>
            </a:r>
            <a:r>
              <a:rPr sz="3150" spc="365" dirty="0">
                <a:solidFill>
                  <a:srgbClr val="030505"/>
                </a:solidFill>
                <a:latin typeface="Arial"/>
                <a:cs typeface="Arial"/>
              </a:rPr>
              <a:t>0</a:t>
            </a:r>
            <a:r>
              <a:rPr sz="3150" spc="645" dirty="0">
                <a:solidFill>
                  <a:srgbClr val="030505"/>
                </a:solidFill>
                <a:latin typeface="Arial"/>
                <a:cs typeface="Arial"/>
              </a:rPr>
              <a:t>0</a:t>
            </a:r>
            <a:r>
              <a:rPr sz="3150" spc="-175" dirty="0">
                <a:solidFill>
                  <a:srgbClr val="030505"/>
                </a:solidFill>
                <a:latin typeface="Arial"/>
                <a:cs typeface="Arial"/>
              </a:rPr>
              <a:t> </a:t>
            </a:r>
            <a:r>
              <a:rPr sz="3150" spc="645" dirty="0">
                <a:solidFill>
                  <a:srgbClr val="030505"/>
                </a:solidFill>
                <a:latin typeface="Arial"/>
                <a:cs typeface="Arial"/>
              </a:rPr>
              <a:t>0</a:t>
            </a:r>
            <a:r>
              <a:rPr sz="3150" spc="-335" dirty="0">
                <a:solidFill>
                  <a:srgbClr val="030505"/>
                </a:solidFill>
                <a:latin typeface="Arial"/>
                <a:cs typeface="Arial"/>
              </a:rPr>
              <a:t> </a:t>
            </a:r>
            <a:r>
              <a:rPr sz="3150" spc="290" dirty="0">
                <a:solidFill>
                  <a:srgbClr val="030505"/>
                </a:solidFill>
                <a:latin typeface="Arial"/>
                <a:cs typeface="Arial"/>
              </a:rPr>
              <a:t>2</a:t>
            </a:r>
            <a:r>
              <a:rPr sz="3150" spc="450" dirty="0">
                <a:solidFill>
                  <a:srgbClr val="030505"/>
                </a:solidFill>
                <a:latin typeface="Arial"/>
                <a:cs typeface="Arial"/>
              </a:rPr>
              <a:t>0</a:t>
            </a:r>
            <a:r>
              <a:rPr sz="3150" spc="645" dirty="0">
                <a:solidFill>
                  <a:srgbClr val="030505"/>
                </a:solidFill>
                <a:latin typeface="Arial"/>
                <a:cs typeface="Arial"/>
              </a:rPr>
              <a:t>0</a:t>
            </a:r>
            <a:endParaRPr sz="3150">
              <a:latin typeface="Arial"/>
              <a:cs typeface="Arial"/>
            </a:endParaRPr>
          </a:p>
          <a:p>
            <a:pPr marL="12700">
              <a:lnSpc>
                <a:spcPts val="3495"/>
              </a:lnSpc>
            </a:pPr>
            <a:r>
              <a:rPr sz="3000" spc="25" dirty="0">
                <a:solidFill>
                  <a:srgbClr val="030505"/>
                </a:solidFill>
                <a:latin typeface="Arial"/>
                <a:cs typeface="Arial"/>
              </a:rPr>
              <a:t>T</a:t>
            </a:r>
            <a:r>
              <a:rPr sz="3000" spc="380" dirty="0">
                <a:solidFill>
                  <a:srgbClr val="030505"/>
                </a:solidFill>
                <a:latin typeface="Arial"/>
                <a:cs typeface="Arial"/>
              </a:rPr>
              <a:t>AK</a:t>
            </a:r>
            <a:r>
              <a:rPr sz="3000" spc="535" dirty="0">
                <a:solidFill>
                  <a:srgbClr val="030505"/>
                </a:solidFill>
                <a:latin typeface="Arial"/>
                <a:cs typeface="Arial"/>
              </a:rPr>
              <a:t>Z</a:t>
            </a:r>
            <a:r>
              <a:rPr sz="3000" spc="365" dirty="0">
                <a:solidFill>
                  <a:srgbClr val="030505"/>
                </a:solidFill>
                <a:latin typeface="Arial"/>
                <a:cs typeface="Arial"/>
              </a:rPr>
              <a:t>D</a:t>
            </a:r>
            <a:r>
              <a:rPr sz="3000" spc="290" dirty="0">
                <a:solidFill>
                  <a:srgbClr val="030505"/>
                </a:solidFill>
                <a:latin typeface="Arial"/>
                <a:cs typeface="Arial"/>
              </a:rPr>
              <a:t>OR</a:t>
            </a:r>
            <a:r>
              <a:rPr sz="3000" spc="30" dirty="0">
                <a:solidFill>
                  <a:srgbClr val="030505"/>
                </a:solidFill>
                <a:latin typeface="Arial"/>
                <a:cs typeface="Arial"/>
              </a:rPr>
              <a:t>O</a:t>
            </a:r>
            <a:r>
              <a:rPr sz="3000" spc="430" dirty="0">
                <a:solidFill>
                  <a:srgbClr val="030505"/>
                </a:solidFill>
                <a:latin typeface="Arial"/>
                <a:cs typeface="Arial"/>
              </a:rPr>
              <a:t>V</a:t>
            </a:r>
            <a:r>
              <a:rPr sz="3000" spc="-250" dirty="0">
                <a:solidFill>
                  <a:srgbClr val="030505"/>
                </a:solidFill>
                <a:latin typeface="Arial"/>
                <a:cs typeface="Arial"/>
              </a:rPr>
              <a:t>O</a:t>
            </a:r>
            <a:r>
              <a:rPr sz="3000" spc="-365" dirty="0">
                <a:solidFill>
                  <a:srgbClr val="030505"/>
                </a:solidFill>
                <a:latin typeface="Arial"/>
                <a:cs typeface="Arial"/>
              </a:rPr>
              <a:t>.</a:t>
            </a:r>
            <a:r>
              <a:rPr sz="3000" spc="365" dirty="0">
                <a:solidFill>
                  <a:srgbClr val="030505"/>
                </a:solidFill>
                <a:latin typeface="Arial"/>
                <a:cs typeface="Arial"/>
              </a:rPr>
              <a:t>RU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589</Words>
  <Application>Microsoft Office PowerPoint</Application>
  <PresentationFormat>Широкоэкранный</PresentationFormat>
  <Paragraphs>73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Презентация PowerPoint</vt:lpstr>
      <vt:lpstr>УЛУЧШЕНИЕ КАЧЕСТВА ЖИЗНИ ЧЕЛОВЕКА !</vt:lpstr>
      <vt:lpstr>Презентация PowerPoint</vt:lpstr>
      <vt:lpstr>Презентация PowerPoint</vt:lpstr>
      <vt:lpstr>Презентация PowerPoint</vt:lpstr>
      <vt:lpstr>Пневмококовая инфекция</vt:lpstr>
      <vt:lpstr>Грипп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21</cp:lastModifiedBy>
  <cp:revision>2</cp:revision>
  <dcterms:created xsi:type="dcterms:W3CDTF">2020-08-07T11:33:12Z</dcterms:created>
  <dcterms:modified xsi:type="dcterms:W3CDTF">2020-08-07T08:29:05Z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2019-12-06T00:00:00Z</vt:filetime>
  </property>
  <property fmtid="{D5CDD505-2E9C-101B-9397-08002B2CF9AE}" pid="3" name="LastSaved">
    <vt:filetime>2020-08-07T00:00:00Z</vt:filetime>
  </property>
</Properties>
</file>